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saveSubsetFonts="1" autoCompressPictures="0">
  <p:sldMasterIdLst>
    <p:sldMasterId id="2147483648" r:id="rId1"/>
  </p:sldMasterIdLst>
  <p:notesMasterIdLst>
    <p:notesMasterId r:id="rId66"/>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92" r:id="rId23"/>
    <p:sldId id="293" r:id="rId24"/>
    <p:sldId id="294" r:id="rId25"/>
    <p:sldId id="295" r:id="rId26"/>
    <p:sldId id="296" r:id="rId27"/>
    <p:sldId id="297" r:id="rId28"/>
    <p:sldId id="298" r:id="rId29"/>
    <p:sldId id="299" r:id="rId30"/>
    <p:sldId id="300" r:id="rId31"/>
    <p:sldId id="301" r:id="rId32"/>
    <p:sldId id="302" r:id="rId33"/>
    <p:sldId id="303" r:id="rId34"/>
    <p:sldId id="304" r:id="rId35"/>
    <p:sldId id="305" r:id="rId36"/>
    <p:sldId id="306" r:id="rId37"/>
    <p:sldId id="307" r:id="rId38"/>
    <p:sldId id="308" r:id="rId39"/>
    <p:sldId id="309" r:id="rId40"/>
    <p:sldId id="310" r:id="rId41"/>
    <p:sldId id="311" r:id="rId42"/>
    <p:sldId id="312" r:id="rId43"/>
    <p:sldId id="313" r:id="rId44"/>
    <p:sldId id="314" r:id="rId45"/>
    <p:sldId id="315" r:id="rId46"/>
    <p:sldId id="316" r:id="rId47"/>
    <p:sldId id="317" r:id="rId48"/>
    <p:sldId id="318" r:id="rId49"/>
    <p:sldId id="319" r:id="rId50"/>
    <p:sldId id="277" r:id="rId51"/>
    <p:sldId id="278" r:id="rId52"/>
    <p:sldId id="279" r:id="rId53"/>
    <p:sldId id="280" r:id="rId54"/>
    <p:sldId id="281" r:id="rId55"/>
    <p:sldId id="282" r:id="rId56"/>
    <p:sldId id="283" r:id="rId57"/>
    <p:sldId id="284" r:id="rId58"/>
    <p:sldId id="285" r:id="rId59"/>
    <p:sldId id="286" r:id="rId60"/>
    <p:sldId id="287" r:id="rId61"/>
    <p:sldId id="288" r:id="rId62"/>
    <p:sldId id="289" r:id="rId63"/>
    <p:sldId id="290" r:id="rId64"/>
    <p:sldId id="291" r:id="rId65"/>
  </p:sldIdLst>
  <p:sldSz cx="12192000" cy="6858000"/>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 uri="http://customooxmlschemas.google.com/">
      <go:slidesCustomData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xmlns:go="http://customooxmlschemas.google.com/" r:id="rId67" roundtripDataSignature="AMtx7miKHc4ib8VnHXlDUJjnT3aJ7RsIlA=="/>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64" d="100"/>
          <a:sy n="64" d="100"/>
        </p:scale>
        <p:origin x="954" y="72"/>
      </p:cViewPr>
      <p:guideLst>
        <p:guide orient="horz" pos="2160"/>
        <p:guide pos="3840"/>
      </p:guideLst>
    </p:cSldViewPr>
  </p:slideViewPr>
  <p:notesTextViewPr>
    <p:cViewPr>
      <p:scale>
        <a:sx n="1" d="1"/>
        <a:sy n="1" d="1"/>
      </p:scale>
      <p:origin x="0" y="0"/>
    </p:cViewPr>
  </p:notesTextViewPr>
  <p:notesViewPr>
    <p:cSldViewPr snapToGrid="0">
      <p:cViewPr varScale="1">
        <p:scale>
          <a:sx n="100" d="100"/>
          <a:sy n="100" d="100"/>
        </p:scale>
        <p:origin x="0" y="0"/>
      </p:cViewPr>
      <p:guideLst>
        <p:guide orient="horz" pos="2880"/>
        <p:guide pos="2160"/>
      </p:guideLst>
    </p:cSldViewPr>
  </p:notes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presProps" Target="presProps.xml"/><Relationship Id="rId7" Type="http://schemas.openxmlformats.org/officeDocument/2006/relationships/slide" Target="slides/slide6.xml"/><Relationship Id="rId71"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notesMaster" Target="notesMasters/notesMaster1.xml"/><Relationship Id="rId5" Type="http://schemas.openxmlformats.org/officeDocument/2006/relationships/slide" Target="slides/slide4.xml"/><Relationship Id="rId61" Type="http://schemas.openxmlformats.org/officeDocument/2006/relationships/slide" Target="slides/slide60.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viewProps" Target="viewProps.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customschemas.google.com/relationships/presentationmetadata" Target="metadata"/><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s>
</file>

<file path=ppt/media/image1.png>
</file>

<file path=ppt/media/image10.png>
</file>

<file path=ppt/media/image11.jpg>
</file>

<file path=ppt/media/image12.png>
</file>

<file path=ppt/media/image13.png>
</file>

<file path=ppt/media/image14.png>
</file>

<file path=ppt/media/image15.png>
</file>

<file path=ppt/media/image16.png>
</file>

<file path=ppt/media/image17.jpg>
</file>

<file path=ppt/media/image18.png>
</file>

<file path=ppt/media/image19.png>
</file>

<file path=ppt/media/image2.jpg>
</file>

<file path=ppt/media/image20.png>
</file>

<file path=ppt/media/image21.png>
</file>

<file path=ppt/media/image22.jpg>
</file>

<file path=ppt/media/image3.jpg>
</file>

<file path=ppt/media/image4.png>
</file>

<file path=ppt/media/image5.jpg>
</file>

<file path=ppt/media/image6.jpg>
</file>

<file path=ppt/media/image7.jp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8788"/>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8788"/>
          </a:xfrm>
          <a:prstGeom prst="rect">
            <a:avLst/>
          </a:prstGeom>
          <a:noFill/>
          <a:ln>
            <a:noFill/>
          </a:ln>
        </p:spPr>
        <p:txBody>
          <a:bodyPr spcFirstLastPara="1" wrap="square" lIns="91425" tIns="45700" rIns="91425" bIns="45700" anchor="t" anchorCtr="0">
            <a:noAutofit/>
          </a:bodyPr>
          <a:lstStyle>
            <a:lvl1pPr marR="0" lvl="0" algn="r"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L="914400" marR="0" lvl="1"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2pPr>
            <a:lvl3pPr marL="1371600" marR="0" lvl="2"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3pPr>
            <a:lvl4pPr marL="1828800" marR="0" lvl="3"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4pPr>
            <a:lvl5pPr marL="2286000" marR="0" lvl="4"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5pPr>
            <a:lvl6pPr marL="2743200" marR="0" lvl="5"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6pPr>
            <a:lvl7pPr marL="3200400" marR="0" lvl="6"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7pPr>
            <a:lvl8pPr marL="3657600" marR="0" lvl="7"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8pPr>
            <a:lvl9pPr marL="4114800" marR="0" lvl="8"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8787"/>
          </a:xfrm>
          <a:prstGeom prst="rect">
            <a:avLst/>
          </a:prstGeom>
          <a:noFill/>
          <a:ln>
            <a:noFill/>
          </a:ln>
        </p:spPr>
        <p:txBody>
          <a:bodyPr spcFirstLastPara="1" wrap="square" lIns="91425" tIns="45700" rIns="91425" bIns="45700" anchor="b"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s-AR" sz="1200" b="0" i="0" u="none" strike="noStrike" cap="none">
                <a:solidFill>
                  <a:schemeClr val="dk1"/>
                </a:solidFill>
                <a:latin typeface="Calibri"/>
                <a:ea typeface="Calibri"/>
                <a:cs typeface="Calibri"/>
                <a:sym typeface="Calibri"/>
              </a:rPr>
              <a:t>‹Nº›</a:t>
            </a:fld>
            <a:endParaRPr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2871501969"/>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
        <p:cNvGrpSpPr/>
        <p:nvPr/>
      </p:nvGrpSpPr>
      <p:grpSpPr>
        <a:xfrm>
          <a:off x="0" y="0"/>
          <a:ext cx="0" cy="0"/>
          <a:chOff x="0" y="0"/>
          <a:chExt cx="0" cy="0"/>
        </a:xfrm>
      </p:grpSpPr>
      <p:sp>
        <p:nvSpPr>
          <p:cNvPr id="49" name="Google Shape;49;p1: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s-AR"/>
              <a:t>1</a:t>
            </a:fld>
            <a:endParaRPr/>
          </a:p>
        </p:txBody>
      </p:sp>
      <p:sp>
        <p:nvSpPr>
          <p:cNvPr id="50" name="Google Shape;50;p1:notes"/>
          <p:cNvSpPr txBox="1">
            <a:spLocks noGrp="1"/>
          </p:cNvSpPr>
          <p:nvPr>
            <p:ph type="body" idx="1"/>
          </p:nvPr>
        </p:nvSpPr>
        <p:spPr>
          <a:xfrm>
            <a:off x="685800" y="4400550"/>
            <a:ext cx="5486400" cy="3598863"/>
          </a:xfrm>
          <a:prstGeom prst="rect">
            <a:avLst/>
          </a:prstGeom>
          <a:noFill/>
          <a:ln>
            <a:noFill/>
          </a:ln>
        </p:spPr>
        <p:txBody>
          <a:bodyPr spcFirstLastPara="1" wrap="square" lIns="91425" tIns="45700" rIns="91425" bIns="45700" anchor="ctr" anchorCtr="0">
            <a:noAutofit/>
          </a:bodyPr>
          <a:lstStyle/>
          <a:p>
            <a:pPr marL="0" lvl="0" indent="0" algn="l" rtl="0">
              <a:lnSpc>
                <a:spcPct val="100000"/>
              </a:lnSpc>
              <a:spcBef>
                <a:spcPts val="0"/>
              </a:spcBef>
              <a:spcAft>
                <a:spcPts val="0"/>
              </a:spcAft>
              <a:buSzPts val="1400"/>
              <a:buNone/>
            </a:pPr>
            <a:endParaRPr/>
          </a:p>
        </p:txBody>
      </p:sp>
      <p:sp>
        <p:nvSpPr>
          <p:cNvPr id="51" name="Google Shape;51;p1:notes"/>
          <p:cNvSpPr/>
          <p:nvPr/>
        </p:nvSpPr>
        <p:spPr>
          <a:xfrm>
            <a:off x="3884613" y="8685213"/>
            <a:ext cx="2971800" cy="457200"/>
          </a:xfrm>
          <a:prstGeom prst="rect">
            <a:avLst/>
          </a:prstGeom>
          <a:no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52" name="Google Shape;52;p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8"/>
        <p:cNvGrpSpPr/>
        <p:nvPr/>
      </p:nvGrpSpPr>
      <p:grpSpPr>
        <a:xfrm>
          <a:off x="0" y="0"/>
          <a:ext cx="0" cy="0"/>
          <a:chOff x="0" y="0"/>
          <a:chExt cx="0" cy="0"/>
        </a:xfrm>
      </p:grpSpPr>
      <p:sp>
        <p:nvSpPr>
          <p:cNvPr id="149" name="Google Shape;149;p28: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s-AR"/>
              <a:t>10</a:t>
            </a:fld>
            <a:endParaRPr/>
          </a:p>
        </p:txBody>
      </p:sp>
      <p:sp>
        <p:nvSpPr>
          <p:cNvPr id="150" name="Google Shape;150;p28:notes"/>
          <p:cNvSpPr>
            <a:spLocks noGrp="1" noRot="1" noChangeAspect="1"/>
          </p:cNvSpPr>
          <p:nvPr>
            <p:ph type="sldImg" idx="2"/>
          </p:nvPr>
        </p:nvSpPr>
        <p:spPr>
          <a:xfrm>
            <a:off x="381000" y="695325"/>
            <a:ext cx="6096000" cy="3429000"/>
          </a:xfrm>
          <a:custGeom>
            <a:avLst/>
            <a:gdLst/>
            <a:ahLst/>
            <a:cxnLst/>
            <a:rect l="l" t="t" r="r" b="b"/>
            <a:pathLst>
              <a:path w="120000" h="120000" extrusionOk="0">
                <a:moveTo>
                  <a:pt x="0" y="0"/>
                </a:moveTo>
                <a:lnTo>
                  <a:pt x="120000" y="0"/>
                </a:lnTo>
                <a:lnTo>
                  <a:pt x="120000" y="120000"/>
                </a:lnTo>
                <a:lnTo>
                  <a:pt x="0" y="120000"/>
                </a:lnTo>
                <a:close/>
              </a:path>
            </a:pathLst>
          </a:custGeom>
          <a:solidFill>
            <a:srgbClr val="FFFFFF"/>
          </a:solidFill>
          <a:ln w="9525" cap="flat" cmpd="sng">
            <a:solidFill>
              <a:srgbClr val="000000"/>
            </a:solidFill>
            <a:prstDash val="solid"/>
            <a:miter lim="800000"/>
            <a:headEnd type="none" w="sm" len="sm"/>
            <a:tailEnd type="none" w="sm" len="sm"/>
          </a:ln>
        </p:spPr>
      </p:sp>
      <p:sp>
        <p:nvSpPr>
          <p:cNvPr id="151" name="Google Shape;151;p28: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ctr" anchorCtr="0">
            <a:noAutofit/>
          </a:bodyPr>
          <a:lstStyle/>
          <a:p>
            <a:pPr marL="0" lvl="0" indent="0" algn="l" rtl="0">
              <a:lnSpc>
                <a:spcPct val="100000"/>
              </a:lnSpc>
              <a:spcBef>
                <a:spcPts val="0"/>
              </a:spcBef>
              <a:spcAft>
                <a:spcPts val="0"/>
              </a:spcAft>
              <a:buSzPts val="1400"/>
              <a:buNone/>
            </a:pPr>
            <a:r>
              <a:rPr lang="es-AR" sz="1200">
                <a:latin typeface="Times New Roman"/>
                <a:ea typeface="Times New Roman"/>
                <a:cs typeface="Times New Roman"/>
                <a:sym typeface="Times New Roman"/>
              </a:rPr>
              <a:t>a) Documentos: </a:t>
            </a:r>
            <a:endParaRPr/>
          </a:p>
          <a:p>
            <a:pPr marL="0" lvl="0" indent="0" algn="l" rtl="0">
              <a:lnSpc>
                <a:spcPct val="100000"/>
              </a:lnSpc>
              <a:spcBef>
                <a:spcPts val="0"/>
              </a:spcBef>
              <a:spcAft>
                <a:spcPts val="0"/>
              </a:spcAft>
              <a:buSzPts val="1400"/>
              <a:buNone/>
            </a:pPr>
            <a:r>
              <a:rPr lang="es-AR" sz="1200">
                <a:latin typeface="Times New Roman"/>
                <a:ea typeface="Times New Roman"/>
                <a:cs typeface="Times New Roman"/>
                <a:sym typeface="Times New Roman"/>
              </a:rPr>
              <a:t>Organigrama (identificar el propietario, usuarios claves)</a:t>
            </a:r>
            <a:endParaRPr/>
          </a:p>
          <a:p>
            <a:pPr marL="0" lvl="0" indent="0" algn="l" rtl="0">
              <a:lnSpc>
                <a:spcPct val="100000"/>
              </a:lnSpc>
              <a:spcBef>
                <a:spcPts val="0"/>
              </a:spcBef>
              <a:spcAft>
                <a:spcPts val="0"/>
              </a:spcAft>
              <a:buSzPts val="1400"/>
              <a:buNone/>
            </a:pPr>
            <a:r>
              <a:rPr lang="es-AR" sz="1200">
                <a:latin typeface="Times New Roman"/>
                <a:ea typeface="Times New Roman"/>
                <a:cs typeface="Times New Roman"/>
                <a:sym typeface="Times New Roman"/>
              </a:rPr>
              <a:t>Memos, notas internas, minutas, registros contables</a:t>
            </a:r>
            <a:endParaRPr/>
          </a:p>
          <a:p>
            <a:pPr marL="0" lvl="0" indent="0" algn="l" rtl="0">
              <a:lnSpc>
                <a:spcPct val="100000"/>
              </a:lnSpc>
              <a:spcBef>
                <a:spcPts val="0"/>
              </a:spcBef>
              <a:spcAft>
                <a:spcPts val="0"/>
              </a:spcAft>
              <a:buSzPts val="1400"/>
              <a:buNone/>
            </a:pPr>
            <a:r>
              <a:rPr lang="es-AR" sz="1200">
                <a:latin typeface="Times New Roman"/>
                <a:ea typeface="Times New Roman"/>
                <a:cs typeface="Times New Roman"/>
                <a:sym typeface="Times New Roman"/>
              </a:rPr>
              <a:t>Solicitudes de proyectos de sistemas de información anteriore</a:t>
            </a:r>
            <a:endParaRPr sz="1200">
              <a:latin typeface="Times New Roman"/>
              <a:ea typeface="Times New Roman"/>
              <a:cs typeface="Times New Roman"/>
              <a:sym typeface="Times New Roman"/>
            </a:endParaRPr>
          </a:p>
          <a:p>
            <a:pPr marL="0" lvl="0" indent="0" algn="l" rtl="0">
              <a:lnSpc>
                <a:spcPct val="100000"/>
              </a:lnSpc>
              <a:spcBef>
                <a:spcPts val="0"/>
              </a:spcBef>
              <a:spcAft>
                <a:spcPts val="0"/>
              </a:spcAft>
              <a:buSzPts val="1400"/>
              <a:buNone/>
            </a:pPr>
            <a:r>
              <a:rPr lang="es-AR" sz="1200" b="1">
                <a:solidFill>
                  <a:srgbClr val="262626"/>
                </a:solidFill>
                <a:latin typeface="Times New Roman"/>
                <a:ea typeface="Times New Roman"/>
                <a:cs typeface="Times New Roman"/>
                <a:sym typeface="Times New Roman"/>
              </a:rPr>
              <a:t>Documentación de sistemas anteriores</a:t>
            </a:r>
            <a:endParaRPr/>
          </a:p>
          <a:p>
            <a:pPr marL="914400" lvl="2" indent="-76200" algn="l" rtl="0">
              <a:lnSpc>
                <a:spcPct val="100000"/>
              </a:lnSpc>
              <a:spcBef>
                <a:spcPts val="0"/>
              </a:spcBef>
              <a:spcAft>
                <a:spcPts val="0"/>
              </a:spcAft>
              <a:buClr>
                <a:srgbClr val="262626"/>
              </a:buClr>
              <a:buSzPts val="1200"/>
              <a:buFont typeface="Arial"/>
              <a:buChar char=" "/>
            </a:pPr>
            <a:r>
              <a:rPr lang="es-AR" sz="1200" i="1">
                <a:solidFill>
                  <a:srgbClr val="262626"/>
                </a:solidFill>
                <a:latin typeface="Times New Roman"/>
                <a:ea typeface="Times New Roman"/>
                <a:cs typeface="Times New Roman"/>
                <a:sym typeface="Times New Roman"/>
              </a:rPr>
              <a:t>Diagramas</a:t>
            </a:r>
            <a:endParaRPr/>
          </a:p>
          <a:p>
            <a:pPr marL="914400" lvl="2" indent="-76200" algn="l" rtl="0">
              <a:lnSpc>
                <a:spcPct val="100000"/>
              </a:lnSpc>
              <a:spcBef>
                <a:spcPts val="0"/>
              </a:spcBef>
              <a:spcAft>
                <a:spcPts val="0"/>
              </a:spcAft>
              <a:buClr>
                <a:srgbClr val="262626"/>
              </a:buClr>
              <a:buSzPts val="1200"/>
              <a:buFont typeface="Arial"/>
              <a:buChar char=" "/>
            </a:pPr>
            <a:r>
              <a:rPr lang="es-AR" sz="1200" i="1">
                <a:solidFill>
                  <a:srgbClr val="262626"/>
                </a:solidFill>
                <a:latin typeface="Times New Roman"/>
                <a:ea typeface="Times New Roman"/>
                <a:cs typeface="Times New Roman"/>
                <a:sym typeface="Times New Roman"/>
              </a:rPr>
              <a:t>Diccionario o Repositorios de proyecto</a:t>
            </a:r>
            <a:endParaRPr/>
          </a:p>
          <a:p>
            <a:pPr marL="914400" lvl="2" indent="-76200" algn="l" rtl="0">
              <a:lnSpc>
                <a:spcPct val="100000"/>
              </a:lnSpc>
              <a:spcBef>
                <a:spcPts val="0"/>
              </a:spcBef>
              <a:spcAft>
                <a:spcPts val="0"/>
              </a:spcAft>
              <a:buClr>
                <a:srgbClr val="262626"/>
              </a:buClr>
              <a:buSzPts val="1200"/>
              <a:buFont typeface="Arial"/>
              <a:buChar char=" "/>
            </a:pPr>
            <a:r>
              <a:rPr lang="es-AR" sz="1200" i="1">
                <a:solidFill>
                  <a:srgbClr val="262626"/>
                </a:solidFill>
                <a:latin typeface="Times New Roman"/>
                <a:ea typeface="Times New Roman"/>
                <a:cs typeface="Times New Roman"/>
                <a:sym typeface="Times New Roman"/>
              </a:rPr>
              <a:t>Documentos de diseño</a:t>
            </a:r>
            <a:endParaRPr/>
          </a:p>
          <a:p>
            <a:pPr marL="914400" lvl="2" indent="-76200" algn="l" rtl="0">
              <a:lnSpc>
                <a:spcPct val="100000"/>
              </a:lnSpc>
              <a:spcBef>
                <a:spcPts val="0"/>
              </a:spcBef>
              <a:spcAft>
                <a:spcPts val="0"/>
              </a:spcAft>
              <a:buClr>
                <a:srgbClr val="262626"/>
              </a:buClr>
              <a:buSzPts val="1200"/>
              <a:buFont typeface="Arial"/>
              <a:buChar char=" "/>
            </a:pPr>
            <a:r>
              <a:rPr lang="es-AR" sz="1200" i="1">
                <a:solidFill>
                  <a:srgbClr val="262626"/>
                </a:solidFill>
                <a:latin typeface="Times New Roman"/>
                <a:ea typeface="Times New Roman"/>
                <a:cs typeface="Times New Roman"/>
                <a:sym typeface="Times New Roman"/>
              </a:rPr>
              <a:t>Manuales de operación y/o entrenamien</a:t>
            </a:r>
            <a:endParaRPr sz="1200" i="1">
              <a:solidFill>
                <a:srgbClr val="262626"/>
              </a:solidFill>
              <a:latin typeface="Times New Roman"/>
              <a:ea typeface="Times New Roman"/>
              <a:cs typeface="Times New Roman"/>
              <a:sym typeface="Times New Roman"/>
            </a:endParaRPr>
          </a:p>
          <a:p>
            <a:pPr marL="914400" lvl="2" indent="0" algn="l" rtl="0">
              <a:lnSpc>
                <a:spcPct val="100000"/>
              </a:lnSpc>
              <a:spcBef>
                <a:spcPts val="0"/>
              </a:spcBef>
              <a:spcAft>
                <a:spcPts val="0"/>
              </a:spcAft>
              <a:buClr>
                <a:srgbClr val="262626"/>
              </a:buClr>
              <a:buSzPts val="1200"/>
              <a:buFont typeface="Arial"/>
              <a:buNone/>
            </a:pPr>
            <a:endParaRPr sz="1200" i="1">
              <a:solidFill>
                <a:srgbClr val="262626"/>
              </a:solidFill>
              <a:latin typeface="Times New Roman"/>
              <a:ea typeface="Times New Roman"/>
              <a:cs typeface="Times New Roman"/>
              <a:sym typeface="Times New Roman"/>
            </a:endParaRPr>
          </a:p>
          <a:p>
            <a:pPr marL="0" lvl="0" indent="0" algn="l" rtl="0">
              <a:lnSpc>
                <a:spcPct val="100000"/>
              </a:lnSpc>
              <a:spcBef>
                <a:spcPts val="0"/>
              </a:spcBef>
              <a:spcAft>
                <a:spcPts val="0"/>
              </a:spcAft>
              <a:buClr>
                <a:srgbClr val="262626"/>
              </a:buClr>
              <a:buSzPts val="1200"/>
              <a:buFont typeface="Arial"/>
              <a:buNone/>
            </a:pPr>
            <a:r>
              <a:rPr lang="es-AR" sz="1200" b="1">
                <a:solidFill>
                  <a:srgbClr val="262626"/>
                </a:solidFill>
                <a:latin typeface="Times New Roman"/>
                <a:ea typeface="Times New Roman"/>
                <a:cs typeface="Times New Roman"/>
                <a:sym typeface="Times New Roman"/>
              </a:rPr>
              <a:t>Documentos que describen la funcionalidad del negocio que está siendo analizada</a:t>
            </a:r>
            <a:endParaRPr/>
          </a:p>
          <a:p>
            <a:pPr marL="0" lvl="0" indent="0" algn="l" rtl="0">
              <a:lnSpc>
                <a:spcPct val="100000"/>
              </a:lnSpc>
              <a:spcBef>
                <a:spcPts val="0"/>
              </a:spcBef>
              <a:spcAft>
                <a:spcPts val="0"/>
              </a:spcAft>
              <a:buSzPts val="1400"/>
              <a:buNone/>
            </a:pPr>
            <a:r>
              <a:rPr lang="es-AR" sz="1200" i="1">
                <a:latin typeface="Times New Roman"/>
                <a:ea typeface="Times New Roman"/>
                <a:cs typeface="Times New Roman"/>
                <a:sym typeface="Times New Roman"/>
              </a:rPr>
              <a:t>Declaración de la misión y plan estratégico de la organización </a:t>
            </a:r>
            <a:endParaRPr/>
          </a:p>
          <a:p>
            <a:pPr marL="0" lvl="0" indent="0" algn="l" rtl="0">
              <a:lnSpc>
                <a:spcPct val="100000"/>
              </a:lnSpc>
              <a:spcBef>
                <a:spcPts val="0"/>
              </a:spcBef>
              <a:spcAft>
                <a:spcPts val="0"/>
              </a:spcAft>
              <a:buSzPts val="1400"/>
              <a:buNone/>
            </a:pPr>
            <a:r>
              <a:rPr lang="es-AR" sz="1200" i="1">
                <a:latin typeface="Times New Roman"/>
                <a:ea typeface="Times New Roman"/>
                <a:cs typeface="Times New Roman"/>
                <a:sym typeface="Times New Roman"/>
              </a:rPr>
              <a:t>Objetivos formales del departamento en cuestión </a:t>
            </a:r>
            <a:endParaRPr/>
          </a:p>
          <a:p>
            <a:pPr marL="0" lvl="0" indent="0" algn="l" rtl="0">
              <a:lnSpc>
                <a:spcPct val="100000"/>
              </a:lnSpc>
              <a:spcBef>
                <a:spcPts val="0"/>
              </a:spcBef>
              <a:spcAft>
                <a:spcPts val="0"/>
              </a:spcAft>
              <a:buSzPts val="1400"/>
              <a:buNone/>
            </a:pPr>
            <a:r>
              <a:rPr lang="es-AR" sz="1200" i="1">
                <a:latin typeface="Times New Roman"/>
                <a:ea typeface="Times New Roman"/>
                <a:cs typeface="Times New Roman"/>
                <a:sym typeface="Times New Roman"/>
              </a:rPr>
              <a:t>Políticas, restricciones, procedimientos operativos</a:t>
            </a:r>
            <a:endParaRPr/>
          </a:p>
          <a:p>
            <a:pPr marL="0" lvl="0" indent="0" algn="l" rtl="0">
              <a:lnSpc>
                <a:spcPct val="100000"/>
              </a:lnSpc>
              <a:spcBef>
                <a:spcPts val="0"/>
              </a:spcBef>
              <a:spcAft>
                <a:spcPts val="0"/>
              </a:spcAft>
              <a:buSzPts val="1400"/>
              <a:buNone/>
            </a:pPr>
            <a:r>
              <a:rPr lang="es-AR" sz="1200" i="1">
                <a:latin typeface="Times New Roman"/>
                <a:ea typeface="Times New Roman"/>
                <a:cs typeface="Times New Roman"/>
                <a:sym typeface="Times New Roman"/>
              </a:rPr>
              <a:t>Formularios de operaciones realizadas</a:t>
            </a:r>
            <a:endParaRPr/>
          </a:p>
          <a:p>
            <a:pPr marL="0" lvl="0" indent="0" algn="l" rtl="0">
              <a:lnSpc>
                <a:spcPct val="100000"/>
              </a:lnSpc>
              <a:spcBef>
                <a:spcPts val="0"/>
              </a:spcBef>
              <a:spcAft>
                <a:spcPts val="0"/>
              </a:spcAft>
              <a:buSzPts val="1400"/>
              <a:buNone/>
            </a:pPr>
            <a:r>
              <a:rPr lang="es-AR" sz="1200" i="1">
                <a:latin typeface="Times New Roman"/>
                <a:ea typeface="Times New Roman"/>
                <a:cs typeface="Times New Roman"/>
                <a:sym typeface="Times New Roman"/>
              </a:rPr>
              <a:t>Bases de Datos </a:t>
            </a:r>
            <a:endParaRPr/>
          </a:p>
          <a:p>
            <a:pPr marL="0" lvl="0" indent="0" algn="l" rtl="0">
              <a:lnSpc>
                <a:spcPct val="100000"/>
              </a:lnSpc>
              <a:spcBef>
                <a:spcPts val="0"/>
              </a:spcBef>
              <a:spcAft>
                <a:spcPts val="0"/>
              </a:spcAft>
              <a:buSzPts val="1400"/>
              <a:buNone/>
            </a:pPr>
            <a:r>
              <a:rPr lang="es-AR" sz="1200" i="1">
                <a:latin typeface="Times New Roman"/>
                <a:ea typeface="Times New Roman"/>
                <a:cs typeface="Times New Roman"/>
                <a:sym typeface="Times New Roman"/>
              </a:rPr>
              <a:t>Sistemas en funcionamiento</a:t>
            </a:r>
            <a:endParaRPr/>
          </a:p>
          <a:p>
            <a:pPr marL="0" lvl="0" indent="0" algn="l" rtl="0">
              <a:lnSpc>
                <a:spcPct val="100000"/>
              </a:lnSpc>
              <a:spcBef>
                <a:spcPts val="0"/>
              </a:spcBef>
              <a:spcAft>
                <a:spcPts val="0"/>
              </a:spcAft>
              <a:buSzPts val="1400"/>
              <a:buNone/>
            </a:pPr>
            <a:endParaRPr sz="1200">
              <a:latin typeface="Times New Roman"/>
              <a:ea typeface="Times New Roman"/>
              <a:cs typeface="Times New Roman"/>
              <a:sym typeface="Times New Roman"/>
            </a:endParaRPr>
          </a:p>
          <a:p>
            <a:pPr marL="0" lvl="0" indent="0" algn="l" rtl="0">
              <a:lnSpc>
                <a:spcPct val="100000"/>
              </a:lnSpc>
              <a:spcBef>
                <a:spcPts val="0"/>
              </a:spcBef>
              <a:spcAft>
                <a:spcPts val="0"/>
              </a:spcAft>
              <a:buSzPts val="1400"/>
              <a:buNone/>
            </a:pPr>
            <a:endParaRPr sz="1200">
              <a:latin typeface="Times New Roman"/>
              <a:ea typeface="Times New Roman"/>
              <a:cs typeface="Times New Roman"/>
              <a:sym typeface="Times New Roman"/>
            </a:endParaRPr>
          </a:p>
          <a:p>
            <a:pPr marL="0" lvl="0" indent="0" algn="l" rtl="0">
              <a:lnSpc>
                <a:spcPct val="100000"/>
              </a:lnSpc>
              <a:spcBef>
                <a:spcPts val="0"/>
              </a:spcBef>
              <a:spcAft>
                <a:spcPts val="0"/>
              </a:spcAft>
              <a:buSzPts val="1400"/>
              <a:buNone/>
            </a:pPr>
            <a:r>
              <a:rPr lang="es-AR" sz="1200">
                <a:latin typeface="Times New Roman"/>
                <a:ea typeface="Times New Roman"/>
                <a:cs typeface="Times New Roman"/>
                <a:sym typeface="Times New Roman"/>
              </a:rPr>
              <a:t>b) Permiten conocer el historial que origina el proyecto</a:t>
            </a:r>
            <a:endParaRPr sz="1200">
              <a:latin typeface="Times New Roman"/>
              <a:ea typeface="Times New Roman"/>
              <a:cs typeface="Times New Roman"/>
              <a:sym typeface="Times New Roman"/>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8"/>
        <p:cNvGrpSpPr/>
        <p:nvPr/>
      </p:nvGrpSpPr>
      <p:grpSpPr>
        <a:xfrm>
          <a:off x="0" y="0"/>
          <a:ext cx="0" cy="0"/>
          <a:chOff x="0" y="0"/>
          <a:chExt cx="0" cy="0"/>
        </a:xfrm>
      </p:grpSpPr>
      <p:sp>
        <p:nvSpPr>
          <p:cNvPr id="159" name="Google Shape;159;p29: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s-AR"/>
              <a:t>11</a:t>
            </a:fld>
            <a:endParaRPr/>
          </a:p>
        </p:txBody>
      </p:sp>
      <p:sp>
        <p:nvSpPr>
          <p:cNvPr id="160" name="Google Shape;160;p29:notes"/>
          <p:cNvSpPr>
            <a:spLocks noGrp="1" noRot="1" noChangeAspect="1"/>
          </p:cNvSpPr>
          <p:nvPr>
            <p:ph type="sldImg" idx="2"/>
          </p:nvPr>
        </p:nvSpPr>
        <p:spPr>
          <a:xfrm>
            <a:off x="381000" y="695325"/>
            <a:ext cx="6096000" cy="3429000"/>
          </a:xfrm>
          <a:custGeom>
            <a:avLst/>
            <a:gdLst/>
            <a:ahLst/>
            <a:cxnLst/>
            <a:rect l="l" t="t" r="r" b="b"/>
            <a:pathLst>
              <a:path w="120000" h="120000" extrusionOk="0">
                <a:moveTo>
                  <a:pt x="0" y="0"/>
                </a:moveTo>
                <a:lnTo>
                  <a:pt x="120000" y="0"/>
                </a:lnTo>
                <a:lnTo>
                  <a:pt x="120000" y="120000"/>
                </a:lnTo>
                <a:lnTo>
                  <a:pt x="0" y="120000"/>
                </a:lnTo>
                <a:close/>
              </a:path>
            </a:pathLst>
          </a:custGeom>
          <a:solidFill>
            <a:srgbClr val="FFFFFF"/>
          </a:solidFill>
          <a:ln w="9525" cap="flat" cmpd="sng">
            <a:solidFill>
              <a:srgbClr val="000000"/>
            </a:solidFill>
            <a:prstDash val="solid"/>
            <a:miter lim="800000"/>
            <a:headEnd type="none" w="sm" len="sm"/>
            <a:tailEnd type="none" w="sm" len="sm"/>
          </a:ln>
        </p:spPr>
      </p:sp>
      <p:sp>
        <p:nvSpPr>
          <p:cNvPr id="161" name="Google Shape;161;p29: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ctr" anchorCtr="0">
            <a:noAutofit/>
          </a:bodyPr>
          <a:lstStyle/>
          <a:p>
            <a:pPr marL="0" lvl="0" indent="0" algn="l" rtl="0">
              <a:lnSpc>
                <a:spcPct val="100000"/>
              </a:lnSpc>
              <a:spcBef>
                <a:spcPts val="0"/>
              </a:spcBef>
              <a:spcAft>
                <a:spcPts val="0"/>
              </a:spcAft>
              <a:buSzPts val="1400"/>
              <a:buNone/>
            </a:pPr>
            <a:r>
              <a:rPr lang="es-AR" sz="1200">
                <a:latin typeface="Times New Roman"/>
                <a:ea typeface="Times New Roman"/>
                <a:cs typeface="Times New Roman"/>
                <a:sym typeface="Times New Roman"/>
              </a:rPr>
              <a:t>a) Se denomina “Investigación y visitas al sitio”</a:t>
            </a:r>
            <a:endParaRPr/>
          </a:p>
          <a:p>
            <a:pPr marL="0" lvl="0" indent="0" algn="l" rtl="0">
              <a:lnSpc>
                <a:spcPct val="100000"/>
              </a:lnSpc>
              <a:spcBef>
                <a:spcPts val="0"/>
              </a:spcBef>
              <a:spcAft>
                <a:spcPts val="0"/>
              </a:spcAft>
              <a:buSzPts val="1400"/>
              <a:buNone/>
            </a:pPr>
            <a:endParaRPr sz="1200">
              <a:latin typeface="Times New Roman"/>
              <a:ea typeface="Times New Roman"/>
              <a:cs typeface="Times New Roman"/>
              <a:sym typeface="Times New Roman"/>
            </a:endParaRPr>
          </a:p>
          <a:p>
            <a:pPr marL="0" lvl="0" indent="0" algn="l" rtl="0">
              <a:lnSpc>
                <a:spcPct val="100000"/>
              </a:lnSpc>
              <a:spcBef>
                <a:spcPts val="0"/>
              </a:spcBef>
              <a:spcAft>
                <a:spcPts val="0"/>
              </a:spcAft>
              <a:buSzPts val="1400"/>
              <a:buNone/>
            </a:pPr>
            <a:r>
              <a:rPr lang="es-AR" sz="1200">
                <a:latin typeface="Times New Roman"/>
                <a:ea typeface="Times New Roman"/>
                <a:cs typeface="Times New Roman"/>
                <a:sym typeface="Times New Roman"/>
              </a:rPr>
              <a:t>b) Deben buscarse compañías o software con similares características a través de un buscador. </a:t>
            </a:r>
            <a:endParaRPr/>
          </a:p>
          <a:p>
            <a:pPr marL="0" lvl="0" indent="0" algn="l" rtl="0">
              <a:lnSpc>
                <a:spcPct val="100000"/>
              </a:lnSpc>
              <a:spcBef>
                <a:spcPts val="0"/>
              </a:spcBef>
              <a:spcAft>
                <a:spcPts val="0"/>
              </a:spcAft>
              <a:buSzPts val="1400"/>
              <a:buNone/>
            </a:pPr>
            <a:r>
              <a:rPr lang="es-AR" sz="1200">
                <a:latin typeface="Times New Roman"/>
                <a:ea typeface="Times New Roman"/>
                <a:cs typeface="Times New Roman"/>
                <a:sym typeface="Times New Roman"/>
              </a:rPr>
              <a:t>Debe revisarse la autoría de la pagina, fecha de actualización, comentarios de los clientes</a:t>
            </a:r>
            <a:endParaRPr/>
          </a:p>
          <a:p>
            <a:pPr marL="0" lvl="0" indent="0" algn="l" rtl="0">
              <a:lnSpc>
                <a:spcPct val="100000"/>
              </a:lnSpc>
              <a:spcBef>
                <a:spcPts val="0"/>
              </a:spcBef>
              <a:spcAft>
                <a:spcPts val="0"/>
              </a:spcAft>
              <a:buSzPts val="1400"/>
              <a:buNone/>
            </a:pPr>
            <a:r>
              <a:rPr lang="es-AR" sz="1200">
                <a:latin typeface="Times New Roman"/>
                <a:ea typeface="Times New Roman"/>
                <a:cs typeface="Times New Roman"/>
                <a:sym typeface="Times New Roman"/>
              </a:rPr>
              <a:t>revisar si el lugar o producto está posicionado en algún benchmarking. </a:t>
            </a:r>
            <a:endParaRPr/>
          </a:p>
          <a:p>
            <a:pPr marL="0" lvl="0" indent="0" algn="l" rtl="0">
              <a:lnSpc>
                <a:spcPct val="100000"/>
              </a:lnSpc>
              <a:spcBef>
                <a:spcPts val="0"/>
              </a:spcBef>
              <a:spcAft>
                <a:spcPts val="0"/>
              </a:spcAft>
              <a:buSzPts val="1400"/>
              <a:buNone/>
            </a:pPr>
            <a:r>
              <a:rPr lang="es-AR" sz="1200">
                <a:latin typeface="Times New Roman"/>
                <a:ea typeface="Times New Roman"/>
                <a:cs typeface="Times New Roman"/>
                <a:sym typeface="Times New Roman"/>
              </a:rPr>
              <a:t>Indgar si está presente en las redes sociales para poder ver el impacto.</a:t>
            </a:r>
            <a:endParaRPr sz="1200">
              <a:latin typeface="Times New Roman"/>
              <a:ea typeface="Times New Roman"/>
              <a:cs typeface="Times New Roman"/>
              <a:sym typeface="Times New Roman"/>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9"/>
        <p:cNvGrpSpPr/>
        <p:nvPr/>
      </p:nvGrpSpPr>
      <p:grpSpPr>
        <a:xfrm>
          <a:off x="0" y="0"/>
          <a:ext cx="0" cy="0"/>
          <a:chOff x="0" y="0"/>
          <a:chExt cx="0" cy="0"/>
        </a:xfrm>
      </p:grpSpPr>
      <p:sp>
        <p:nvSpPr>
          <p:cNvPr id="170" name="Google Shape;170;p30: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s-AR"/>
              <a:t>12</a:t>
            </a:fld>
            <a:endParaRPr/>
          </a:p>
        </p:txBody>
      </p:sp>
      <p:sp>
        <p:nvSpPr>
          <p:cNvPr id="171" name="Google Shape;171;p30:notes"/>
          <p:cNvSpPr>
            <a:spLocks noGrp="1" noRot="1" noChangeAspect="1"/>
          </p:cNvSpPr>
          <p:nvPr>
            <p:ph type="sldImg" idx="2"/>
          </p:nvPr>
        </p:nvSpPr>
        <p:spPr>
          <a:xfrm>
            <a:off x="381000" y="695325"/>
            <a:ext cx="6096000" cy="3429000"/>
          </a:xfrm>
          <a:custGeom>
            <a:avLst/>
            <a:gdLst/>
            <a:ahLst/>
            <a:cxnLst/>
            <a:rect l="l" t="t" r="r" b="b"/>
            <a:pathLst>
              <a:path w="120000" h="120000" extrusionOk="0">
                <a:moveTo>
                  <a:pt x="0" y="0"/>
                </a:moveTo>
                <a:lnTo>
                  <a:pt x="120000" y="0"/>
                </a:lnTo>
                <a:lnTo>
                  <a:pt x="120000" y="120000"/>
                </a:lnTo>
                <a:lnTo>
                  <a:pt x="0" y="120000"/>
                </a:lnTo>
                <a:close/>
              </a:path>
            </a:pathLst>
          </a:custGeom>
          <a:solidFill>
            <a:srgbClr val="FFFFFF"/>
          </a:solidFill>
          <a:ln w="9525" cap="flat" cmpd="sng">
            <a:solidFill>
              <a:srgbClr val="000000"/>
            </a:solidFill>
            <a:prstDash val="solid"/>
            <a:miter lim="800000"/>
            <a:headEnd type="none" w="sm" len="sm"/>
            <a:tailEnd type="none" w="sm" len="sm"/>
          </a:ln>
        </p:spPr>
      </p:sp>
      <p:sp>
        <p:nvSpPr>
          <p:cNvPr id="172" name="Google Shape;172;p30: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ctr" anchorCtr="0">
            <a:noAutofit/>
          </a:bodyPr>
          <a:lstStyle/>
          <a:p>
            <a:pPr marL="0" lvl="0" indent="0" algn="l" rtl="0">
              <a:lnSpc>
                <a:spcPct val="100000"/>
              </a:lnSpc>
              <a:spcBef>
                <a:spcPts val="0"/>
              </a:spcBef>
              <a:spcAft>
                <a:spcPts val="0"/>
              </a:spcAft>
              <a:buSzPts val="1400"/>
              <a:buNone/>
            </a:pPr>
            <a:r>
              <a:rPr lang="es-AR" sz="1200">
                <a:latin typeface="Times New Roman"/>
                <a:ea typeface="Times New Roman"/>
                <a:cs typeface="Times New Roman"/>
                <a:sym typeface="Times New Roman"/>
              </a:rPr>
              <a:t>Lineamientos a tener en cuenta:</a:t>
            </a:r>
            <a:endParaRPr/>
          </a:p>
          <a:p>
            <a:pPr marL="342900" lvl="0" indent="-342900" algn="l" rtl="0">
              <a:lnSpc>
                <a:spcPct val="100000"/>
              </a:lnSpc>
              <a:spcBef>
                <a:spcPts val="0"/>
              </a:spcBef>
              <a:spcAft>
                <a:spcPts val="0"/>
              </a:spcAft>
              <a:buClr>
                <a:srgbClr val="C00000"/>
              </a:buClr>
              <a:buSzPts val="1200"/>
              <a:buFont typeface="Noto Sans Symbols"/>
              <a:buChar char="❖"/>
            </a:pPr>
            <a:r>
              <a:rPr lang="es-AR" sz="1200">
                <a:solidFill>
                  <a:srgbClr val="262626"/>
                </a:solidFill>
                <a:latin typeface="Times New Roman"/>
                <a:ea typeface="Times New Roman"/>
                <a:cs typeface="Times New Roman"/>
                <a:sym typeface="Times New Roman"/>
              </a:rPr>
              <a:t>Lineamientos de la observación:</a:t>
            </a:r>
            <a:endParaRPr/>
          </a:p>
          <a:p>
            <a:pPr marL="457200" lvl="1" indent="-76200" algn="l" rtl="0">
              <a:lnSpc>
                <a:spcPct val="100000"/>
              </a:lnSpc>
              <a:spcBef>
                <a:spcPts val="0"/>
              </a:spcBef>
              <a:spcAft>
                <a:spcPts val="0"/>
              </a:spcAft>
              <a:buClr>
                <a:srgbClr val="262626"/>
              </a:buClr>
              <a:buSzPts val="1200"/>
              <a:buFont typeface="Arial"/>
              <a:buChar char=" "/>
            </a:pPr>
            <a:r>
              <a:rPr lang="es-AR" sz="1200">
                <a:solidFill>
                  <a:srgbClr val="262626"/>
                </a:solidFill>
                <a:latin typeface="Times New Roman"/>
                <a:ea typeface="Times New Roman"/>
                <a:cs typeface="Times New Roman"/>
                <a:sym typeface="Times New Roman"/>
              </a:rPr>
              <a:t>Determinar quién y cuándo será observado</a:t>
            </a:r>
            <a:endParaRPr/>
          </a:p>
          <a:p>
            <a:pPr marL="457200" lvl="1" indent="-76200" algn="l" rtl="0">
              <a:lnSpc>
                <a:spcPct val="100000"/>
              </a:lnSpc>
              <a:spcBef>
                <a:spcPts val="0"/>
              </a:spcBef>
              <a:spcAft>
                <a:spcPts val="0"/>
              </a:spcAft>
              <a:buClr>
                <a:srgbClr val="262626"/>
              </a:buClr>
              <a:buSzPts val="1200"/>
              <a:buFont typeface="Arial"/>
              <a:buChar char=" "/>
            </a:pPr>
            <a:r>
              <a:rPr lang="es-AR" sz="1200">
                <a:solidFill>
                  <a:srgbClr val="262626"/>
                </a:solidFill>
                <a:latin typeface="Times New Roman"/>
                <a:ea typeface="Times New Roman"/>
                <a:cs typeface="Times New Roman"/>
                <a:sym typeface="Times New Roman"/>
              </a:rPr>
              <a:t>Obtener el permiso de la persona y explicar el porqué será observado</a:t>
            </a:r>
            <a:endParaRPr/>
          </a:p>
          <a:p>
            <a:pPr marL="457200" lvl="1" indent="-76200" algn="l" rtl="0">
              <a:lnSpc>
                <a:spcPct val="100000"/>
              </a:lnSpc>
              <a:spcBef>
                <a:spcPts val="0"/>
              </a:spcBef>
              <a:spcAft>
                <a:spcPts val="0"/>
              </a:spcAft>
              <a:buClr>
                <a:srgbClr val="262626"/>
              </a:buClr>
              <a:buSzPts val="1200"/>
              <a:buFont typeface="Arial"/>
              <a:buChar char=" "/>
            </a:pPr>
            <a:r>
              <a:rPr lang="es-AR" sz="1200">
                <a:solidFill>
                  <a:srgbClr val="262626"/>
                </a:solidFill>
                <a:latin typeface="Times New Roman"/>
                <a:ea typeface="Times New Roman"/>
                <a:cs typeface="Times New Roman"/>
                <a:sym typeface="Times New Roman"/>
              </a:rPr>
              <a:t>Mantener bajo perfil</a:t>
            </a:r>
            <a:endParaRPr/>
          </a:p>
          <a:p>
            <a:pPr marL="457200" lvl="1" indent="-76200" algn="l" rtl="0">
              <a:lnSpc>
                <a:spcPct val="100000"/>
              </a:lnSpc>
              <a:spcBef>
                <a:spcPts val="0"/>
              </a:spcBef>
              <a:spcAft>
                <a:spcPts val="0"/>
              </a:spcAft>
              <a:buClr>
                <a:srgbClr val="262626"/>
              </a:buClr>
              <a:buSzPts val="1200"/>
              <a:buFont typeface="Arial"/>
              <a:buChar char=" "/>
            </a:pPr>
            <a:r>
              <a:rPr lang="es-AR" sz="1200">
                <a:solidFill>
                  <a:srgbClr val="262626"/>
                </a:solidFill>
                <a:latin typeface="Times New Roman"/>
                <a:ea typeface="Times New Roman"/>
                <a:cs typeface="Times New Roman"/>
                <a:sym typeface="Times New Roman"/>
              </a:rPr>
              <a:t>Tomar nota de lo observado</a:t>
            </a:r>
            <a:endParaRPr/>
          </a:p>
          <a:p>
            <a:pPr marL="457200" lvl="1" indent="-76200" algn="l" rtl="0">
              <a:lnSpc>
                <a:spcPct val="100000"/>
              </a:lnSpc>
              <a:spcBef>
                <a:spcPts val="0"/>
              </a:spcBef>
              <a:spcAft>
                <a:spcPts val="0"/>
              </a:spcAft>
              <a:buClr>
                <a:srgbClr val="262626"/>
              </a:buClr>
              <a:buSzPts val="1200"/>
              <a:buFont typeface="Arial"/>
              <a:buChar char=" "/>
            </a:pPr>
            <a:r>
              <a:rPr lang="es-AR" sz="1200">
                <a:solidFill>
                  <a:srgbClr val="262626"/>
                </a:solidFill>
                <a:latin typeface="Times New Roman"/>
                <a:ea typeface="Times New Roman"/>
                <a:cs typeface="Times New Roman"/>
                <a:sym typeface="Times New Roman"/>
              </a:rPr>
              <a:t>Revisar las notas con la persona apropiada</a:t>
            </a:r>
            <a:endParaRPr/>
          </a:p>
          <a:p>
            <a:pPr marL="457200" lvl="1" indent="-76200" algn="l" rtl="0">
              <a:lnSpc>
                <a:spcPct val="100000"/>
              </a:lnSpc>
              <a:spcBef>
                <a:spcPts val="0"/>
              </a:spcBef>
              <a:spcAft>
                <a:spcPts val="0"/>
              </a:spcAft>
              <a:buClr>
                <a:srgbClr val="262626"/>
              </a:buClr>
              <a:buSzPts val="1200"/>
              <a:buFont typeface="Arial"/>
              <a:buChar char=" "/>
            </a:pPr>
            <a:r>
              <a:rPr lang="es-AR" sz="1200">
                <a:solidFill>
                  <a:srgbClr val="262626"/>
                </a:solidFill>
                <a:latin typeface="Times New Roman"/>
                <a:ea typeface="Times New Roman"/>
                <a:cs typeface="Times New Roman"/>
                <a:sym typeface="Times New Roman"/>
              </a:rPr>
              <a:t>No interrumpir a la persona en su trabajo</a:t>
            </a:r>
            <a:endParaRPr/>
          </a:p>
          <a:p>
            <a:pPr marL="0" lvl="0" indent="0" algn="l" rtl="0">
              <a:lnSpc>
                <a:spcPct val="100000"/>
              </a:lnSpc>
              <a:spcBef>
                <a:spcPts val="0"/>
              </a:spcBef>
              <a:spcAft>
                <a:spcPts val="0"/>
              </a:spcAft>
              <a:buSzPts val="1400"/>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9"/>
        <p:cNvGrpSpPr/>
        <p:nvPr/>
      </p:nvGrpSpPr>
      <p:grpSpPr>
        <a:xfrm>
          <a:off x="0" y="0"/>
          <a:ext cx="0" cy="0"/>
          <a:chOff x="0" y="0"/>
          <a:chExt cx="0" cy="0"/>
        </a:xfrm>
      </p:grpSpPr>
      <p:sp>
        <p:nvSpPr>
          <p:cNvPr id="180" name="Google Shape;180;p31: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s-AR"/>
              <a:t>13</a:t>
            </a:fld>
            <a:endParaRPr/>
          </a:p>
        </p:txBody>
      </p:sp>
      <p:sp>
        <p:nvSpPr>
          <p:cNvPr id="181" name="Google Shape;181;p31:notes"/>
          <p:cNvSpPr txBox="1">
            <a:spLocks noGrp="1"/>
          </p:cNvSpPr>
          <p:nvPr>
            <p:ph type="body" idx="1"/>
          </p:nvPr>
        </p:nvSpPr>
        <p:spPr>
          <a:xfrm>
            <a:off x="685800" y="4400550"/>
            <a:ext cx="5486400" cy="3598863"/>
          </a:xfrm>
          <a:prstGeom prst="rect">
            <a:avLst/>
          </a:prstGeom>
          <a:noFill/>
          <a:ln>
            <a:noFill/>
          </a:ln>
        </p:spPr>
        <p:txBody>
          <a:bodyPr spcFirstLastPara="1" wrap="square" lIns="0" tIns="0" rIns="0" bIns="0" anchor="t" anchorCtr="0">
            <a:noAutofit/>
          </a:bodyPr>
          <a:lstStyle/>
          <a:p>
            <a:pPr marL="215900" lvl="0" indent="-214313" algn="l" rtl="0">
              <a:lnSpc>
                <a:spcPct val="80000"/>
              </a:lnSpc>
              <a:spcBef>
                <a:spcPts val="0"/>
              </a:spcBef>
              <a:spcAft>
                <a:spcPts val="0"/>
              </a:spcAft>
              <a:buSzPts val="1400"/>
              <a:buNone/>
            </a:pPr>
            <a:r>
              <a:rPr lang="es-AR" sz="1200">
                <a:latin typeface="Times New Roman"/>
                <a:ea typeface="Times New Roman"/>
                <a:cs typeface="Times New Roman"/>
                <a:sym typeface="Times New Roman"/>
              </a:rPr>
              <a:t>a)Si porque las personas en general deben responder </a:t>
            </a:r>
            <a:endParaRPr/>
          </a:p>
          <a:p>
            <a:pPr marL="215900" lvl="0" indent="-214313" algn="l" rtl="0">
              <a:lnSpc>
                <a:spcPct val="80000"/>
              </a:lnSpc>
              <a:spcBef>
                <a:spcPts val="0"/>
              </a:spcBef>
              <a:spcAft>
                <a:spcPts val="0"/>
              </a:spcAft>
              <a:buSzPts val="1400"/>
              <a:buNone/>
            </a:pPr>
            <a:r>
              <a:rPr lang="es-AR" sz="1200">
                <a:latin typeface="Times New Roman"/>
                <a:ea typeface="Times New Roman"/>
                <a:cs typeface="Times New Roman"/>
                <a:sym typeface="Times New Roman"/>
              </a:rPr>
              <a:t>a items tipo V/F, opciones multiples y pocas preguntas abiertas.</a:t>
            </a:r>
            <a:endParaRPr/>
          </a:p>
          <a:p>
            <a:pPr marL="215900" lvl="0" indent="-214313" algn="l" rtl="0">
              <a:lnSpc>
                <a:spcPct val="80000"/>
              </a:lnSpc>
              <a:spcBef>
                <a:spcPts val="0"/>
              </a:spcBef>
              <a:spcAft>
                <a:spcPts val="0"/>
              </a:spcAft>
              <a:buSzPts val="1400"/>
              <a:buNone/>
            </a:pPr>
            <a:r>
              <a:rPr lang="es-AR" sz="1200">
                <a:latin typeface="Times New Roman"/>
                <a:ea typeface="Times New Roman"/>
                <a:cs typeface="Times New Roman"/>
                <a:sym typeface="Times New Roman"/>
              </a:rPr>
              <a:t>Esta estructurada y pensada con anterioridad.</a:t>
            </a:r>
            <a:endParaRPr sz="1200">
              <a:latin typeface="Times New Roman"/>
              <a:ea typeface="Times New Roman"/>
              <a:cs typeface="Times New Roman"/>
              <a:sym typeface="Times New Roman"/>
            </a:endParaRPr>
          </a:p>
          <a:p>
            <a:pPr marL="215900" lvl="0" indent="-214313" algn="l" rtl="0">
              <a:lnSpc>
                <a:spcPct val="80000"/>
              </a:lnSpc>
              <a:spcBef>
                <a:spcPts val="0"/>
              </a:spcBef>
              <a:spcAft>
                <a:spcPts val="0"/>
              </a:spcAft>
              <a:buSzPts val="1400"/>
              <a:buNone/>
            </a:pPr>
            <a:endParaRPr sz="1200">
              <a:latin typeface="Times New Roman"/>
              <a:ea typeface="Times New Roman"/>
              <a:cs typeface="Times New Roman"/>
              <a:sym typeface="Times New Roman"/>
            </a:endParaRPr>
          </a:p>
          <a:p>
            <a:pPr marL="215900" lvl="0" indent="-214313" algn="l" rtl="0">
              <a:lnSpc>
                <a:spcPct val="80000"/>
              </a:lnSpc>
              <a:spcBef>
                <a:spcPts val="0"/>
              </a:spcBef>
              <a:spcAft>
                <a:spcPts val="0"/>
              </a:spcAft>
              <a:buSzPts val="1400"/>
              <a:buNone/>
            </a:pPr>
            <a:r>
              <a:rPr lang="es-AR" sz="1200">
                <a:latin typeface="Times New Roman"/>
                <a:ea typeface="Times New Roman"/>
                <a:cs typeface="Times New Roman"/>
                <a:sym typeface="Times New Roman"/>
              </a:rPr>
              <a:t>b)Inconvenientes</a:t>
            </a:r>
            <a:endParaRPr/>
          </a:p>
          <a:p>
            <a:pPr marL="215900" lvl="0" indent="-214313" algn="l" rtl="0">
              <a:lnSpc>
                <a:spcPct val="80000"/>
              </a:lnSpc>
              <a:spcBef>
                <a:spcPts val="0"/>
              </a:spcBef>
              <a:spcAft>
                <a:spcPts val="0"/>
              </a:spcAft>
              <a:buSzPts val="1400"/>
              <a:buNone/>
            </a:pPr>
            <a:r>
              <a:rPr lang="es-AR" sz="1200">
                <a:latin typeface="Times New Roman"/>
                <a:ea typeface="Times New Roman"/>
                <a:cs typeface="Times New Roman"/>
                <a:sym typeface="Times New Roman"/>
              </a:rPr>
              <a:t>Número bajo de respuestas</a:t>
            </a:r>
            <a:endParaRPr/>
          </a:p>
          <a:p>
            <a:pPr marL="215900" lvl="0" indent="-214313" algn="l" rtl="0">
              <a:lnSpc>
                <a:spcPct val="80000"/>
              </a:lnSpc>
              <a:spcBef>
                <a:spcPts val="0"/>
              </a:spcBef>
              <a:spcAft>
                <a:spcPts val="0"/>
              </a:spcAft>
              <a:buSzPts val="1400"/>
              <a:buNone/>
            </a:pPr>
            <a:r>
              <a:rPr lang="es-AR" sz="1200">
                <a:latin typeface="Times New Roman"/>
                <a:ea typeface="Times New Roman"/>
                <a:cs typeface="Times New Roman"/>
                <a:sym typeface="Times New Roman"/>
              </a:rPr>
              <a:t>No responde a todas las preguntas</a:t>
            </a:r>
            <a:endParaRPr/>
          </a:p>
          <a:p>
            <a:pPr marL="215900" lvl="0" indent="-214313" algn="l" rtl="0">
              <a:lnSpc>
                <a:spcPct val="80000"/>
              </a:lnSpc>
              <a:spcBef>
                <a:spcPts val="0"/>
              </a:spcBef>
              <a:spcAft>
                <a:spcPts val="0"/>
              </a:spcAft>
              <a:buSzPts val="1400"/>
              <a:buNone/>
            </a:pPr>
            <a:r>
              <a:rPr lang="es-AR" sz="1200">
                <a:latin typeface="Times New Roman"/>
                <a:ea typeface="Times New Roman"/>
                <a:cs typeface="Times New Roman"/>
                <a:sym typeface="Times New Roman"/>
              </a:rPr>
              <a:t>Preguntas rígidas</a:t>
            </a:r>
            <a:endParaRPr/>
          </a:p>
          <a:p>
            <a:pPr marL="215900" lvl="0" indent="-214313" algn="l" rtl="0">
              <a:lnSpc>
                <a:spcPct val="80000"/>
              </a:lnSpc>
              <a:spcBef>
                <a:spcPts val="0"/>
              </a:spcBef>
              <a:spcAft>
                <a:spcPts val="0"/>
              </a:spcAft>
              <a:buSzPts val="1400"/>
              <a:buNone/>
            </a:pPr>
            <a:r>
              <a:rPr lang="es-AR" sz="1200">
                <a:latin typeface="Times New Roman"/>
                <a:ea typeface="Times New Roman"/>
                <a:cs typeface="Times New Roman"/>
                <a:sym typeface="Times New Roman"/>
              </a:rPr>
              <a:t>No se puede analizar el análisis corporal</a:t>
            </a:r>
            <a:endParaRPr/>
          </a:p>
          <a:p>
            <a:pPr marL="215900" lvl="0" indent="-214313" algn="l" rtl="0">
              <a:lnSpc>
                <a:spcPct val="80000"/>
              </a:lnSpc>
              <a:spcBef>
                <a:spcPts val="0"/>
              </a:spcBef>
              <a:spcAft>
                <a:spcPts val="0"/>
              </a:spcAft>
              <a:buSzPts val="1400"/>
              <a:buNone/>
            </a:pPr>
            <a:r>
              <a:rPr lang="es-AR" sz="1200">
                <a:latin typeface="Times New Roman"/>
                <a:ea typeface="Times New Roman"/>
                <a:cs typeface="Times New Roman"/>
                <a:sym typeface="Times New Roman"/>
              </a:rPr>
              <a:t>No se pueden aclarar respuestas incompletas</a:t>
            </a:r>
            <a:endParaRPr/>
          </a:p>
          <a:p>
            <a:pPr marL="215900" lvl="0" indent="-214313" algn="l" rtl="0">
              <a:lnSpc>
                <a:spcPct val="80000"/>
              </a:lnSpc>
              <a:spcBef>
                <a:spcPts val="0"/>
              </a:spcBef>
              <a:spcAft>
                <a:spcPts val="0"/>
              </a:spcAft>
              <a:buSzPts val="1400"/>
              <a:buNone/>
            </a:pPr>
            <a:r>
              <a:rPr lang="es-AR" sz="1200">
                <a:latin typeface="Times New Roman"/>
                <a:ea typeface="Times New Roman"/>
                <a:cs typeface="Times New Roman"/>
                <a:sym typeface="Times New Roman"/>
              </a:rPr>
              <a:t>Difíciles de preparar</a:t>
            </a:r>
            <a:endParaRPr/>
          </a:p>
          <a:p>
            <a:pPr marL="215900" lvl="0" indent="-214313" algn="l" rtl="0">
              <a:lnSpc>
                <a:spcPct val="80000"/>
              </a:lnSpc>
              <a:spcBef>
                <a:spcPts val="0"/>
              </a:spcBef>
              <a:spcAft>
                <a:spcPts val="0"/>
              </a:spcAft>
              <a:buSzPts val="1400"/>
              <a:buNone/>
            </a:pPr>
            <a:endParaRPr sz="2000">
              <a:latin typeface="Arial"/>
              <a:ea typeface="Arial"/>
              <a:cs typeface="Arial"/>
              <a:sym typeface="Arial"/>
            </a:endParaRPr>
          </a:p>
          <a:p>
            <a:pPr marL="215900" lvl="0" indent="-214313" algn="l" rtl="0">
              <a:lnSpc>
                <a:spcPct val="80000"/>
              </a:lnSpc>
              <a:spcBef>
                <a:spcPts val="0"/>
              </a:spcBef>
              <a:spcAft>
                <a:spcPts val="0"/>
              </a:spcAft>
              <a:buSzPts val="1400"/>
              <a:buNone/>
            </a:pPr>
            <a:endParaRPr sz="2000">
              <a:latin typeface="Arial"/>
              <a:ea typeface="Arial"/>
              <a:cs typeface="Arial"/>
              <a:sym typeface="Arial"/>
            </a:endParaRPr>
          </a:p>
          <a:p>
            <a:pPr marL="215900" lvl="0" indent="-214313" algn="l" rtl="0">
              <a:lnSpc>
                <a:spcPct val="80000"/>
              </a:lnSpc>
              <a:spcBef>
                <a:spcPts val="0"/>
              </a:spcBef>
              <a:spcAft>
                <a:spcPts val="0"/>
              </a:spcAft>
              <a:buSzPts val="1400"/>
              <a:buNone/>
            </a:pPr>
            <a:endParaRPr sz="2000">
              <a:latin typeface="Arial"/>
              <a:ea typeface="Arial"/>
              <a:cs typeface="Arial"/>
              <a:sym typeface="Arial"/>
            </a:endParaRPr>
          </a:p>
          <a:p>
            <a:pPr marL="215900" lvl="0" indent="-214313" algn="l" rtl="0">
              <a:lnSpc>
                <a:spcPct val="80000"/>
              </a:lnSpc>
              <a:spcBef>
                <a:spcPts val="0"/>
              </a:spcBef>
              <a:spcAft>
                <a:spcPts val="0"/>
              </a:spcAft>
              <a:buSzPts val="1400"/>
              <a:buNone/>
            </a:pPr>
            <a:endParaRPr sz="2000">
              <a:latin typeface="Arial"/>
              <a:ea typeface="Arial"/>
              <a:cs typeface="Arial"/>
              <a:sym typeface="Arial"/>
            </a:endParaRPr>
          </a:p>
          <a:p>
            <a:pPr marL="215900" lvl="0" indent="-214313" algn="l" rtl="0">
              <a:lnSpc>
                <a:spcPct val="80000"/>
              </a:lnSpc>
              <a:spcBef>
                <a:spcPts val="0"/>
              </a:spcBef>
              <a:spcAft>
                <a:spcPts val="0"/>
              </a:spcAft>
              <a:buSzPts val="1400"/>
              <a:buNone/>
            </a:pPr>
            <a:endParaRPr sz="2000">
              <a:latin typeface="Arial"/>
              <a:ea typeface="Arial"/>
              <a:cs typeface="Arial"/>
              <a:sym typeface="Arial"/>
            </a:endParaRPr>
          </a:p>
        </p:txBody>
      </p:sp>
      <p:sp>
        <p:nvSpPr>
          <p:cNvPr id="182" name="Google Shape;182;p3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3"/>
        <p:cNvGrpSpPr/>
        <p:nvPr/>
      </p:nvGrpSpPr>
      <p:grpSpPr>
        <a:xfrm>
          <a:off x="0" y="0"/>
          <a:ext cx="0" cy="0"/>
          <a:chOff x="0" y="0"/>
          <a:chExt cx="0" cy="0"/>
        </a:xfrm>
      </p:grpSpPr>
      <p:sp>
        <p:nvSpPr>
          <p:cNvPr id="224" name="Google Shape;224;p32: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s-AR"/>
              <a:t>14</a:t>
            </a:fld>
            <a:endParaRPr/>
          </a:p>
        </p:txBody>
      </p:sp>
      <p:sp>
        <p:nvSpPr>
          <p:cNvPr id="225" name="Google Shape;225;p32:notes"/>
          <p:cNvSpPr>
            <a:spLocks noGrp="1" noRot="1" noChangeAspect="1"/>
          </p:cNvSpPr>
          <p:nvPr>
            <p:ph type="sldImg" idx="2"/>
          </p:nvPr>
        </p:nvSpPr>
        <p:spPr>
          <a:xfrm>
            <a:off x="381000" y="695325"/>
            <a:ext cx="6096000" cy="3429000"/>
          </a:xfrm>
          <a:custGeom>
            <a:avLst/>
            <a:gdLst/>
            <a:ahLst/>
            <a:cxnLst/>
            <a:rect l="l" t="t" r="r" b="b"/>
            <a:pathLst>
              <a:path w="120000" h="120000" extrusionOk="0">
                <a:moveTo>
                  <a:pt x="0" y="0"/>
                </a:moveTo>
                <a:lnTo>
                  <a:pt x="120000" y="0"/>
                </a:lnTo>
                <a:lnTo>
                  <a:pt x="120000" y="120000"/>
                </a:lnTo>
                <a:lnTo>
                  <a:pt x="0" y="120000"/>
                </a:lnTo>
                <a:close/>
              </a:path>
            </a:pathLst>
          </a:custGeom>
          <a:solidFill>
            <a:srgbClr val="FFFFFF"/>
          </a:solidFill>
          <a:ln w="9525" cap="flat" cmpd="sng">
            <a:solidFill>
              <a:srgbClr val="000000"/>
            </a:solidFill>
            <a:prstDash val="solid"/>
            <a:miter lim="800000"/>
            <a:headEnd type="none" w="sm" len="sm"/>
            <a:tailEnd type="none" w="sm" len="sm"/>
          </a:ln>
        </p:spPr>
      </p:sp>
      <p:sp>
        <p:nvSpPr>
          <p:cNvPr id="226" name="Google Shape;226;p32: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ctr" anchorCtr="0">
            <a:noAutofit/>
          </a:bodyPr>
          <a:lstStyle/>
          <a:p>
            <a:pPr marL="0" lvl="0" indent="0" algn="l" rtl="0">
              <a:lnSpc>
                <a:spcPct val="100000"/>
              </a:lnSpc>
              <a:spcBef>
                <a:spcPts val="0"/>
              </a:spcBef>
              <a:spcAft>
                <a:spcPts val="0"/>
              </a:spcAft>
              <a:buSzPts val="1400"/>
              <a:buNone/>
            </a:pPr>
            <a:r>
              <a:rPr lang="es-AR" b="1">
                <a:latin typeface="Times New Roman"/>
                <a:ea typeface="Times New Roman"/>
                <a:cs typeface="Times New Roman"/>
                <a:sym typeface="Times New Roman"/>
              </a:rPr>
              <a:t>a) Debe</a:t>
            </a:r>
            <a:endParaRPr/>
          </a:p>
          <a:p>
            <a:pPr marL="0" lvl="0" indent="0" algn="l" rtl="0">
              <a:lnSpc>
                <a:spcPct val="100000"/>
              </a:lnSpc>
              <a:spcBef>
                <a:spcPts val="0"/>
              </a:spcBef>
              <a:spcAft>
                <a:spcPts val="0"/>
              </a:spcAft>
              <a:buSzPts val="1400"/>
              <a:buNone/>
            </a:pPr>
            <a:r>
              <a:rPr lang="es-AR">
                <a:latin typeface="Times New Roman"/>
                <a:ea typeface="Times New Roman"/>
                <a:cs typeface="Times New Roman"/>
                <a:sym typeface="Times New Roman"/>
              </a:rPr>
              <a:t>Vestirse adecuadamente</a:t>
            </a:r>
            <a:endParaRPr/>
          </a:p>
          <a:p>
            <a:pPr marL="0" lvl="0" indent="0" algn="l" rtl="0">
              <a:lnSpc>
                <a:spcPct val="100000"/>
              </a:lnSpc>
              <a:spcBef>
                <a:spcPts val="0"/>
              </a:spcBef>
              <a:spcAft>
                <a:spcPts val="0"/>
              </a:spcAft>
              <a:buSzPts val="1400"/>
              <a:buNone/>
            </a:pPr>
            <a:r>
              <a:rPr lang="es-AR">
                <a:latin typeface="Times New Roman"/>
                <a:ea typeface="Times New Roman"/>
                <a:cs typeface="Times New Roman"/>
                <a:sym typeface="Times New Roman"/>
              </a:rPr>
              <a:t>Ser cortés</a:t>
            </a:r>
            <a:endParaRPr/>
          </a:p>
          <a:p>
            <a:pPr marL="0" lvl="0" indent="0" algn="l" rtl="0">
              <a:lnSpc>
                <a:spcPct val="100000"/>
              </a:lnSpc>
              <a:spcBef>
                <a:spcPts val="0"/>
              </a:spcBef>
              <a:spcAft>
                <a:spcPts val="0"/>
              </a:spcAft>
              <a:buSzPts val="1400"/>
              <a:buNone/>
            </a:pPr>
            <a:r>
              <a:rPr lang="es-AR">
                <a:latin typeface="Times New Roman"/>
                <a:ea typeface="Times New Roman"/>
                <a:cs typeface="Times New Roman"/>
                <a:sym typeface="Times New Roman"/>
              </a:rPr>
              <a:t>Escuchar cuidadosamente</a:t>
            </a:r>
            <a:endParaRPr/>
          </a:p>
          <a:p>
            <a:pPr marL="0" lvl="0" indent="0" algn="l" rtl="0">
              <a:lnSpc>
                <a:spcPct val="100000"/>
              </a:lnSpc>
              <a:spcBef>
                <a:spcPts val="0"/>
              </a:spcBef>
              <a:spcAft>
                <a:spcPts val="0"/>
              </a:spcAft>
              <a:buSzPts val="1400"/>
              <a:buNone/>
            </a:pPr>
            <a:r>
              <a:rPr lang="es-AR">
                <a:latin typeface="Times New Roman"/>
                <a:ea typeface="Times New Roman"/>
                <a:cs typeface="Times New Roman"/>
                <a:sym typeface="Times New Roman"/>
              </a:rPr>
              <a:t>Mantener el control</a:t>
            </a:r>
            <a:endParaRPr/>
          </a:p>
          <a:p>
            <a:pPr marL="0" lvl="0" indent="0" algn="l" rtl="0">
              <a:lnSpc>
                <a:spcPct val="100000"/>
              </a:lnSpc>
              <a:spcBef>
                <a:spcPts val="0"/>
              </a:spcBef>
              <a:spcAft>
                <a:spcPts val="0"/>
              </a:spcAft>
              <a:buSzPts val="1400"/>
              <a:buNone/>
            </a:pPr>
            <a:r>
              <a:rPr lang="es-AR">
                <a:latin typeface="Times New Roman"/>
                <a:ea typeface="Times New Roman"/>
                <a:cs typeface="Times New Roman"/>
                <a:sym typeface="Times New Roman"/>
              </a:rPr>
              <a:t>Observar los gestos </a:t>
            </a:r>
            <a:endParaRPr/>
          </a:p>
          <a:p>
            <a:pPr marL="0" lvl="0" indent="0" algn="l" rtl="0">
              <a:lnSpc>
                <a:spcPct val="100000"/>
              </a:lnSpc>
              <a:spcBef>
                <a:spcPts val="0"/>
              </a:spcBef>
              <a:spcAft>
                <a:spcPts val="0"/>
              </a:spcAft>
              <a:buSzPts val="1400"/>
              <a:buNone/>
            </a:pPr>
            <a:r>
              <a:rPr lang="es-AR">
                <a:latin typeface="Times New Roman"/>
                <a:ea typeface="Times New Roman"/>
                <a:cs typeface="Times New Roman"/>
                <a:sym typeface="Times New Roman"/>
              </a:rPr>
              <a:t>Ser paciente</a:t>
            </a:r>
            <a:endParaRPr/>
          </a:p>
          <a:p>
            <a:pPr marL="0" lvl="0" indent="0" algn="l" rtl="0">
              <a:lnSpc>
                <a:spcPct val="100000"/>
              </a:lnSpc>
              <a:spcBef>
                <a:spcPts val="0"/>
              </a:spcBef>
              <a:spcAft>
                <a:spcPts val="0"/>
              </a:spcAft>
              <a:buSzPts val="1400"/>
              <a:buNone/>
            </a:pPr>
            <a:r>
              <a:rPr lang="es-AR">
                <a:latin typeface="Times New Roman"/>
                <a:ea typeface="Times New Roman"/>
                <a:cs typeface="Times New Roman"/>
                <a:sym typeface="Times New Roman"/>
              </a:rPr>
              <a:t>Mantener al entrevistado en calma</a:t>
            </a:r>
            <a:endParaRPr/>
          </a:p>
          <a:p>
            <a:pPr marL="0" lvl="0" indent="0" algn="l" rtl="0">
              <a:lnSpc>
                <a:spcPct val="100000"/>
              </a:lnSpc>
              <a:spcBef>
                <a:spcPts val="0"/>
              </a:spcBef>
              <a:spcAft>
                <a:spcPts val="0"/>
              </a:spcAft>
              <a:buSzPts val="1400"/>
              <a:buNone/>
            </a:pPr>
            <a:r>
              <a:rPr lang="es-AR">
                <a:latin typeface="Times New Roman"/>
                <a:ea typeface="Times New Roman"/>
                <a:cs typeface="Times New Roman"/>
                <a:sym typeface="Times New Roman"/>
              </a:rPr>
              <a:t>Mantener el autocontrol</a:t>
            </a:r>
            <a:endParaRPr/>
          </a:p>
          <a:p>
            <a:pPr marL="0" lvl="0" indent="0" algn="l" rtl="0">
              <a:lnSpc>
                <a:spcPct val="100000"/>
              </a:lnSpc>
              <a:spcBef>
                <a:spcPts val="0"/>
              </a:spcBef>
              <a:spcAft>
                <a:spcPts val="0"/>
              </a:spcAft>
              <a:buSzPts val="1400"/>
              <a:buNone/>
            </a:pPr>
            <a:r>
              <a:rPr lang="es-AR">
                <a:latin typeface="Times New Roman"/>
                <a:ea typeface="Times New Roman"/>
                <a:cs typeface="Times New Roman"/>
                <a:sym typeface="Times New Roman"/>
              </a:rPr>
              <a:t>Terminar a tiempo</a:t>
            </a:r>
            <a:endParaRPr/>
          </a:p>
          <a:p>
            <a:pPr marL="0" lvl="0" indent="0" algn="l" rtl="0">
              <a:lnSpc>
                <a:spcPct val="100000"/>
              </a:lnSpc>
              <a:spcBef>
                <a:spcPts val="0"/>
              </a:spcBef>
              <a:spcAft>
                <a:spcPts val="0"/>
              </a:spcAft>
              <a:buSzPts val="1400"/>
              <a:buNone/>
            </a:pPr>
            <a:endParaRPr>
              <a:latin typeface="Times New Roman"/>
              <a:ea typeface="Times New Roman"/>
              <a:cs typeface="Times New Roman"/>
              <a:sym typeface="Times New Roman"/>
            </a:endParaRPr>
          </a:p>
          <a:p>
            <a:pPr marL="0" lvl="0" indent="0" algn="l" rtl="0">
              <a:lnSpc>
                <a:spcPct val="100000"/>
              </a:lnSpc>
              <a:spcBef>
                <a:spcPts val="0"/>
              </a:spcBef>
              <a:spcAft>
                <a:spcPts val="0"/>
              </a:spcAft>
              <a:buSzPts val="1400"/>
              <a:buNone/>
            </a:pPr>
            <a:r>
              <a:rPr lang="es-AR" b="1">
                <a:latin typeface="Times New Roman"/>
                <a:ea typeface="Times New Roman"/>
                <a:cs typeface="Times New Roman"/>
                <a:sym typeface="Times New Roman"/>
              </a:rPr>
              <a:t>b) Evite</a:t>
            </a:r>
            <a:endParaRPr/>
          </a:p>
          <a:p>
            <a:pPr marL="0" lvl="0" indent="0" algn="l" rtl="0">
              <a:lnSpc>
                <a:spcPct val="100000"/>
              </a:lnSpc>
              <a:spcBef>
                <a:spcPts val="0"/>
              </a:spcBef>
              <a:spcAft>
                <a:spcPts val="0"/>
              </a:spcAft>
              <a:buSzPts val="1400"/>
              <a:buNone/>
            </a:pPr>
            <a:r>
              <a:rPr lang="es-AR">
                <a:latin typeface="Times New Roman"/>
                <a:ea typeface="Times New Roman"/>
                <a:cs typeface="Times New Roman"/>
                <a:sym typeface="Times New Roman"/>
              </a:rPr>
              <a:t>Suponer que una respuesta no lleva a ningún lado</a:t>
            </a:r>
            <a:endParaRPr/>
          </a:p>
          <a:p>
            <a:pPr marL="0" lvl="0" indent="0" algn="l" rtl="0">
              <a:lnSpc>
                <a:spcPct val="100000"/>
              </a:lnSpc>
              <a:spcBef>
                <a:spcPts val="0"/>
              </a:spcBef>
              <a:spcAft>
                <a:spcPts val="0"/>
              </a:spcAft>
              <a:buSzPts val="1400"/>
              <a:buNone/>
            </a:pPr>
            <a:r>
              <a:rPr lang="es-AR">
                <a:latin typeface="Times New Roman"/>
                <a:ea typeface="Times New Roman"/>
                <a:cs typeface="Times New Roman"/>
                <a:sym typeface="Times New Roman"/>
              </a:rPr>
              <a:t>Revelar pistas </a:t>
            </a:r>
            <a:endParaRPr/>
          </a:p>
          <a:p>
            <a:pPr marL="0" lvl="0" indent="0" algn="l" rtl="0">
              <a:lnSpc>
                <a:spcPct val="100000"/>
              </a:lnSpc>
              <a:spcBef>
                <a:spcPts val="0"/>
              </a:spcBef>
              <a:spcAft>
                <a:spcPts val="0"/>
              </a:spcAft>
              <a:buSzPts val="1400"/>
              <a:buNone/>
            </a:pPr>
            <a:r>
              <a:rPr lang="es-AR">
                <a:latin typeface="Times New Roman"/>
                <a:ea typeface="Times New Roman"/>
                <a:cs typeface="Times New Roman"/>
                <a:sym typeface="Times New Roman"/>
              </a:rPr>
              <a:t>Usar jerga</a:t>
            </a:r>
            <a:endParaRPr/>
          </a:p>
          <a:p>
            <a:pPr marL="0" lvl="0" indent="0" algn="l" rtl="0">
              <a:lnSpc>
                <a:spcPct val="100000"/>
              </a:lnSpc>
              <a:spcBef>
                <a:spcPts val="0"/>
              </a:spcBef>
              <a:spcAft>
                <a:spcPts val="0"/>
              </a:spcAft>
              <a:buSzPts val="1400"/>
              <a:buNone/>
            </a:pPr>
            <a:r>
              <a:rPr lang="es-AR">
                <a:latin typeface="Times New Roman"/>
                <a:ea typeface="Times New Roman"/>
                <a:cs typeface="Times New Roman"/>
                <a:sym typeface="Times New Roman"/>
              </a:rPr>
              <a:t>Revelar sesgos personales</a:t>
            </a:r>
            <a:endParaRPr/>
          </a:p>
          <a:p>
            <a:pPr marL="0" lvl="0" indent="0" algn="l" rtl="0">
              <a:lnSpc>
                <a:spcPct val="100000"/>
              </a:lnSpc>
              <a:spcBef>
                <a:spcPts val="0"/>
              </a:spcBef>
              <a:spcAft>
                <a:spcPts val="0"/>
              </a:spcAft>
              <a:buSzPts val="1400"/>
              <a:buNone/>
            </a:pPr>
            <a:r>
              <a:rPr lang="es-AR">
                <a:latin typeface="Times New Roman"/>
                <a:ea typeface="Times New Roman"/>
                <a:cs typeface="Times New Roman"/>
                <a:sym typeface="Times New Roman"/>
              </a:rPr>
              <a:t>Hablar en lugar de escuchar</a:t>
            </a:r>
            <a:endParaRPr/>
          </a:p>
          <a:p>
            <a:pPr marL="0" lvl="0" indent="0" algn="l" rtl="0">
              <a:lnSpc>
                <a:spcPct val="100000"/>
              </a:lnSpc>
              <a:spcBef>
                <a:spcPts val="0"/>
              </a:spcBef>
              <a:spcAft>
                <a:spcPts val="0"/>
              </a:spcAft>
              <a:buSzPts val="1400"/>
              <a:buNone/>
            </a:pPr>
            <a:r>
              <a:rPr lang="es-AR">
                <a:latin typeface="Times New Roman"/>
                <a:ea typeface="Times New Roman"/>
                <a:cs typeface="Times New Roman"/>
                <a:sym typeface="Times New Roman"/>
              </a:rPr>
              <a:t>Suponer cualquier cosa acerca del tema o del entrevistado</a:t>
            </a:r>
            <a:endParaRPr/>
          </a:p>
          <a:p>
            <a:pPr marL="0" lvl="0" indent="0" algn="l" rtl="0">
              <a:lnSpc>
                <a:spcPct val="100000"/>
              </a:lnSpc>
              <a:spcBef>
                <a:spcPts val="0"/>
              </a:spcBef>
              <a:spcAft>
                <a:spcPts val="0"/>
              </a:spcAft>
              <a:buSzPts val="1400"/>
              <a:buNone/>
            </a:pPr>
            <a:r>
              <a:rPr lang="es-AR">
                <a:latin typeface="Times New Roman"/>
                <a:ea typeface="Times New Roman"/>
                <a:cs typeface="Times New Roman"/>
                <a:sym typeface="Times New Roman"/>
              </a:rPr>
              <a:t>Uso de grabadores (señal de debilidad de escuchar)</a:t>
            </a:r>
            <a:endParaRPr/>
          </a:p>
          <a:p>
            <a:pPr marL="0" lvl="0" indent="0" algn="l" rtl="0">
              <a:lnSpc>
                <a:spcPct val="100000"/>
              </a:lnSpc>
              <a:spcBef>
                <a:spcPts val="0"/>
              </a:spcBef>
              <a:spcAft>
                <a:spcPts val="0"/>
              </a:spcAft>
              <a:buSzPts val="1400"/>
              <a:buNone/>
            </a:pPr>
            <a:endParaRPr/>
          </a:p>
          <a:p>
            <a:pPr marL="0" lvl="0" indent="0" algn="l" rtl="0">
              <a:lnSpc>
                <a:spcPct val="100000"/>
              </a:lnSpc>
              <a:spcBef>
                <a:spcPts val="0"/>
              </a:spcBef>
              <a:spcAft>
                <a:spcPts val="0"/>
              </a:spcAft>
              <a:buSzPts val="1400"/>
              <a:buNone/>
            </a:pPr>
            <a:endParaRPr/>
          </a:p>
          <a:p>
            <a:pPr marL="0" lvl="0" indent="0" algn="l" rtl="0">
              <a:lnSpc>
                <a:spcPct val="100000"/>
              </a:lnSpc>
              <a:spcBef>
                <a:spcPts val="0"/>
              </a:spcBef>
              <a:spcAft>
                <a:spcPts val="0"/>
              </a:spcAft>
              <a:buSzPts val="1400"/>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2"/>
        <p:cNvGrpSpPr/>
        <p:nvPr/>
      </p:nvGrpSpPr>
      <p:grpSpPr>
        <a:xfrm>
          <a:off x="0" y="0"/>
          <a:ext cx="0" cy="0"/>
          <a:chOff x="0" y="0"/>
          <a:chExt cx="0" cy="0"/>
        </a:xfrm>
      </p:grpSpPr>
      <p:sp>
        <p:nvSpPr>
          <p:cNvPr id="233" name="Google Shape;233;p78: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s-AR"/>
              <a:t>15</a:t>
            </a:fld>
            <a:endParaRPr/>
          </a:p>
        </p:txBody>
      </p:sp>
      <p:sp>
        <p:nvSpPr>
          <p:cNvPr id="234" name="Google Shape;234;p78:notes"/>
          <p:cNvSpPr>
            <a:spLocks noGrp="1" noRot="1" noChangeAspect="1"/>
          </p:cNvSpPr>
          <p:nvPr>
            <p:ph type="sldImg" idx="2"/>
          </p:nvPr>
        </p:nvSpPr>
        <p:spPr>
          <a:xfrm>
            <a:off x="381000" y="695325"/>
            <a:ext cx="6096000" cy="3429000"/>
          </a:xfrm>
          <a:custGeom>
            <a:avLst/>
            <a:gdLst/>
            <a:ahLst/>
            <a:cxnLst/>
            <a:rect l="l" t="t" r="r" b="b"/>
            <a:pathLst>
              <a:path w="120000" h="120000" extrusionOk="0">
                <a:moveTo>
                  <a:pt x="0" y="0"/>
                </a:moveTo>
                <a:lnTo>
                  <a:pt x="120000" y="0"/>
                </a:lnTo>
                <a:lnTo>
                  <a:pt x="120000" y="120000"/>
                </a:lnTo>
                <a:lnTo>
                  <a:pt x="0" y="120000"/>
                </a:lnTo>
                <a:close/>
              </a:path>
            </a:pathLst>
          </a:custGeom>
          <a:solidFill>
            <a:srgbClr val="FFFFFF"/>
          </a:solidFill>
          <a:ln w="9525" cap="flat" cmpd="sng">
            <a:solidFill>
              <a:srgbClr val="000000"/>
            </a:solidFill>
            <a:prstDash val="solid"/>
            <a:miter lim="800000"/>
            <a:headEnd type="none" w="sm" len="sm"/>
            <a:tailEnd type="none" w="sm" len="sm"/>
          </a:ln>
        </p:spPr>
      </p:sp>
      <p:sp>
        <p:nvSpPr>
          <p:cNvPr id="235" name="Google Shape;235;p78: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ctr" anchorCtr="0">
            <a:noAutofit/>
          </a:bodyPr>
          <a:lstStyle/>
          <a:p>
            <a:pPr marL="0" lvl="0" indent="0" algn="l" rtl="0">
              <a:lnSpc>
                <a:spcPct val="100000"/>
              </a:lnSpc>
              <a:spcBef>
                <a:spcPts val="0"/>
              </a:spcBef>
              <a:spcAft>
                <a:spcPts val="0"/>
              </a:spcAft>
              <a:buSzPts val="1400"/>
              <a:buNone/>
            </a:pPr>
            <a:r>
              <a:rPr lang="es-AR" b="1">
                <a:latin typeface="Times New Roman"/>
                <a:ea typeface="Times New Roman"/>
                <a:cs typeface="Times New Roman"/>
                <a:sym typeface="Times New Roman"/>
              </a:rPr>
              <a:t>a) Debe</a:t>
            </a:r>
            <a:endParaRPr/>
          </a:p>
          <a:p>
            <a:pPr marL="0" lvl="0" indent="0" algn="l" rtl="0">
              <a:lnSpc>
                <a:spcPct val="100000"/>
              </a:lnSpc>
              <a:spcBef>
                <a:spcPts val="0"/>
              </a:spcBef>
              <a:spcAft>
                <a:spcPts val="0"/>
              </a:spcAft>
              <a:buSzPts val="1400"/>
              <a:buNone/>
            </a:pPr>
            <a:r>
              <a:rPr lang="es-AR">
                <a:latin typeface="Times New Roman"/>
                <a:ea typeface="Times New Roman"/>
                <a:cs typeface="Times New Roman"/>
                <a:sym typeface="Times New Roman"/>
              </a:rPr>
              <a:t>Vestirse adecuadamente</a:t>
            </a:r>
            <a:endParaRPr/>
          </a:p>
          <a:p>
            <a:pPr marL="0" lvl="0" indent="0" algn="l" rtl="0">
              <a:lnSpc>
                <a:spcPct val="100000"/>
              </a:lnSpc>
              <a:spcBef>
                <a:spcPts val="0"/>
              </a:spcBef>
              <a:spcAft>
                <a:spcPts val="0"/>
              </a:spcAft>
              <a:buSzPts val="1400"/>
              <a:buNone/>
            </a:pPr>
            <a:r>
              <a:rPr lang="es-AR">
                <a:latin typeface="Times New Roman"/>
                <a:ea typeface="Times New Roman"/>
                <a:cs typeface="Times New Roman"/>
                <a:sym typeface="Times New Roman"/>
              </a:rPr>
              <a:t>Ser cortés</a:t>
            </a:r>
            <a:endParaRPr/>
          </a:p>
          <a:p>
            <a:pPr marL="0" lvl="0" indent="0" algn="l" rtl="0">
              <a:lnSpc>
                <a:spcPct val="100000"/>
              </a:lnSpc>
              <a:spcBef>
                <a:spcPts val="0"/>
              </a:spcBef>
              <a:spcAft>
                <a:spcPts val="0"/>
              </a:spcAft>
              <a:buSzPts val="1400"/>
              <a:buNone/>
            </a:pPr>
            <a:r>
              <a:rPr lang="es-AR">
                <a:latin typeface="Times New Roman"/>
                <a:ea typeface="Times New Roman"/>
                <a:cs typeface="Times New Roman"/>
                <a:sym typeface="Times New Roman"/>
              </a:rPr>
              <a:t>Escuchar cuidadosamente</a:t>
            </a:r>
            <a:endParaRPr/>
          </a:p>
          <a:p>
            <a:pPr marL="0" lvl="0" indent="0" algn="l" rtl="0">
              <a:lnSpc>
                <a:spcPct val="100000"/>
              </a:lnSpc>
              <a:spcBef>
                <a:spcPts val="0"/>
              </a:spcBef>
              <a:spcAft>
                <a:spcPts val="0"/>
              </a:spcAft>
              <a:buSzPts val="1400"/>
              <a:buNone/>
            </a:pPr>
            <a:r>
              <a:rPr lang="es-AR">
                <a:latin typeface="Times New Roman"/>
                <a:ea typeface="Times New Roman"/>
                <a:cs typeface="Times New Roman"/>
                <a:sym typeface="Times New Roman"/>
              </a:rPr>
              <a:t>Mantener el control</a:t>
            </a:r>
            <a:endParaRPr/>
          </a:p>
          <a:p>
            <a:pPr marL="0" lvl="0" indent="0" algn="l" rtl="0">
              <a:lnSpc>
                <a:spcPct val="100000"/>
              </a:lnSpc>
              <a:spcBef>
                <a:spcPts val="0"/>
              </a:spcBef>
              <a:spcAft>
                <a:spcPts val="0"/>
              </a:spcAft>
              <a:buSzPts val="1400"/>
              <a:buNone/>
            </a:pPr>
            <a:r>
              <a:rPr lang="es-AR">
                <a:latin typeface="Times New Roman"/>
                <a:ea typeface="Times New Roman"/>
                <a:cs typeface="Times New Roman"/>
                <a:sym typeface="Times New Roman"/>
              </a:rPr>
              <a:t>Observar los gestos </a:t>
            </a:r>
            <a:endParaRPr/>
          </a:p>
          <a:p>
            <a:pPr marL="0" lvl="0" indent="0" algn="l" rtl="0">
              <a:lnSpc>
                <a:spcPct val="100000"/>
              </a:lnSpc>
              <a:spcBef>
                <a:spcPts val="0"/>
              </a:spcBef>
              <a:spcAft>
                <a:spcPts val="0"/>
              </a:spcAft>
              <a:buSzPts val="1400"/>
              <a:buNone/>
            </a:pPr>
            <a:r>
              <a:rPr lang="es-AR">
                <a:latin typeface="Times New Roman"/>
                <a:ea typeface="Times New Roman"/>
                <a:cs typeface="Times New Roman"/>
                <a:sym typeface="Times New Roman"/>
              </a:rPr>
              <a:t>Ser paciente</a:t>
            </a:r>
            <a:endParaRPr/>
          </a:p>
          <a:p>
            <a:pPr marL="0" lvl="0" indent="0" algn="l" rtl="0">
              <a:lnSpc>
                <a:spcPct val="100000"/>
              </a:lnSpc>
              <a:spcBef>
                <a:spcPts val="0"/>
              </a:spcBef>
              <a:spcAft>
                <a:spcPts val="0"/>
              </a:spcAft>
              <a:buSzPts val="1400"/>
              <a:buNone/>
            </a:pPr>
            <a:r>
              <a:rPr lang="es-AR">
                <a:latin typeface="Times New Roman"/>
                <a:ea typeface="Times New Roman"/>
                <a:cs typeface="Times New Roman"/>
                <a:sym typeface="Times New Roman"/>
              </a:rPr>
              <a:t>Mantener al entrevistado en calma</a:t>
            </a:r>
            <a:endParaRPr/>
          </a:p>
          <a:p>
            <a:pPr marL="0" lvl="0" indent="0" algn="l" rtl="0">
              <a:lnSpc>
                <a:spcPct val="100000"/>
              </a:lnSpc>
              <a:spcBef>
                <a:spcPts val="0"/>
              </a:spcBef>
              <a:spcAft>
                <a:spcPts val="0"/>
              </a:spcAft>
              <a:buSzPts val="1400"/>
              <a:buNone/>
            </a:pPr>
            <a:r>
              <a:rPr lang="es-AR">
                <a:latin typeface="Times New Roman"/>
                <a:ea typeface="Times New Roman"/>
                <a:cs typeface="Times New Roman"/>
                <a:sym typeface="Times New Roman"/>
              </a:rPr>
              <a:t>Mantener el autocontrol</a:t>
            </a:r>
            <a:endParaRPr/>
          </a:p>
          <a:p>
            <a:pPr marL="0" lvl="0" indent="0" algn="l" rtl="0">
              <a:lnSpc>
                <a:spcPct val="100000"/>
              </a:lnSpc>
              <a:spcBef>
                <a:spcPts val="0"/>
              </a:spcBef>
              <a:spcAft>
                <a:spcPts val="0"/>
              </a:spcAft>
              <a:buSzPts val="1400"/>
              <a:buNone/>
            </a:pPr>
            <a:r>
              <a:rPr lang="es-AR">
                <a:latin typeface="Times New Roman"/>
                <a:ea typeface="Times New Roman"/>
                <a:cs typeface="Times New Roman"/>
                <a:sym typeface="Times New Roman"/>
              </a:rPr>
              <a:t>Terminar a tiempo</a:t>
            </a:r>
            <a:endParaRPr/>
          </a:p>
          <a:p>
            <a:pPr marL="0" lvl="0" indent="0" algn="l" rtl="0">
              <a:lnSpc>
                <a:spcPct val="100000"/>
              </a:lnSpc>
              <a:spcBef>
                <a:spcPts val="0"/>
              </a:spcBef>
              <a:spcAft>
                <a:spcPts val="0"/>
              </a:spcAft>
              <a:buSzPts val="1400"/>
              <a:buNone/>
            </a:pPr>
            <a:endParaRPr>
              <a:latin typeface="Times New Roman"/>
              <a:ea typeface="Times New Roman"/>
              <a:cs typeface="Times New Roman"/>
              <a:sym typeface="Times New Roman"/>
            </a:endParaRPr>
          </a:p>
          <a:p>
            <a:pPr marL="0" lvl="0" indent="0" algn="l" rtl="0">
              <a:lnSpc>
                <a:spcPct val="100000"/>
              </a:lnSpc>
              <a:spcBef>
                <a:spcPts val="0"/>
              </a:spcBef>
              <a:spcAft>
                <a:spcPts val="0"/>
              </a:spcAft>
              <a:buSzPts val="1400"/>
              <a:buNone/>
            </a:pPr>
            <a:r>
              <a:rPr lang="es-AR" b="1">
                <a:latin typeface="Times New Roman"/>
                <a:ea typeface="Times New Roman"/>
                <a:cs typeface="Times New Roman"/>
                <a:sym typeface="Times New Roman"/>
              </a:rPr>
              <a:t>b) Evite</a:t>
            </a:r>
            <a:endParaRPr/>
          </a:p>
          <a:p>
            <a:pPr marL="0" lvl="0" indent="0" algn="l" rtl="0">
              <a:lnSpc>
                <a:spcPct val="100000"/>
              </a:lnSpc>
              <a:spcBef>
                <a:spcPts val="0"/>
              </a:spcBef>
              <a:spcAft>
                <a:spcPts val="0"/>
              </a:spcAft>
              <a:buSzPts val="1400"/>
              <a:buNone/>
            </a:pPr>
            <a:r>
              <a:rPr lang="es-AR">
                <a:latin typeface="Times New Roman"/>
                <a:ea typeface="Times New Roman"/>
                <a:cs typeface="Times New Roman"/>
                <a:sym typeface="Times New Roman"/>
              </a:rPr>
              <a:t>Suponer que una respuesta no lleva a ningún lado</a:t>
            </a:r>
            <a:endParaRPr/>
          </a:p>
          <a:p>
            <a:pPr marL="0" lvl="0" indent="0" algn="l" rtl="0">
              <a:lnSpc>
                <a:spcPct val="100000"/>
              </a:lnSpc>
              <a:spcBef>
                <a:spcPts val="0"/>
              </a:spcBef>
              <a:spcAft>
                <a:spcPts val="0"/>
              </a:spcAft>
              <a:buSzPts val="1400"/>
              <a:buNone/>
            </a:pPr>
            <a:r>
              <a:rPr lang="es-AR">
                <a:latin typeface="Times New Roman"/>
                <a:ea typeface="Times New Roman"/>
                <a:cs typeface="Times New Roman"/>
                <a:sym typeface="Times New Roman"/>
              </a:rPr>
              <a:t>Revelar pistas </a:t>
            </a:r>
            <a:endParaRPr/>
          </a:p>
          <a:p>
            <a:pPr marL="0" lvl="0" indent="0" algn="l" rtl="0">
              <a:lnSpc>
                <a:spcPct val="100000"/>
              </a:lnSpc>
              <a:spcBef>
                <a:spcPts val="0"/>
              </a:spcBef>
              <a:spcAft>
                <a:spcPts val="0"/>
              </a:spcAft>
              <a:buSzPts val="1400"/>
              <a:buNone/>
            </a:pPr>
            <a:r>
              <a:rPr lang="es-AR">
                <a:latin typeface="Times New Roman"/>
                <a:ea typeface="Times New Roman"/>
                <a:cs typeface="Times New Roman"/>
                <a:sym typeface="Times New Roman"/>
              </a:rPr>
              <a:t>Usar jerga</a:t>
            </a:r>
            <a:endParaRPr/>
          </a:p>
          <a:p>
            <a:pPr marL="0" lvl="0" indent="0" algn="l" rtl="0">
              <a:lnSpc>
                <a:spcPct val="100000"/>
              </a:lnSpc>
              <a:spcBef>
                <a:spcPts val="0"/>
              </a:spcBef>
              <a:spcAft>
                <a:spcPts val="0"/>
              </a:spcAft>
              <a:buSzPts val="1400"/>
              <a:buNone/>
            </a:pPr>
            <a:r>
              <a:rPr lang="es-AR">
                <a:latin typeface="Times New Roman"/>
                <a:ea typeface="Times New Roman"/>
                <a:cs typeface="Times New Roman"/>
                <a:sym typeface="Times New Roman"/>
              </a:rPr>
              <a:t>Revelar sesgos personales</a:t>
            </a:r>
            <a:endParaRPr/>
          </a:p>
          <a:p>
            <a:pPr marL="0" lvl="0" indent="0" algn="l" rtl="0">
              <a:lnSpc>
                <a:spcPct val="100000"/>
              </a:lnSpc>
              <a:spcBef>
                <a:spcPts val="0"/>
              </a:spcBef>
              <a:spcAft>
                <a:spcPts val="0"/>
              </a:spcAft>
              <a:buSzPts val="1400"/>
              <a:buNone/>
            </a:pPr>
            <a:r>
              <a:rPr lang="es-AR">
                <a:latin typeface="Times New Roman"/>
                <a:ea typeface="Times New Roman"/>
                <a:cs typeface="Times New Roman"/>
                <a:sym typeface="Times New Roman"/>
              </a:rPr>
              <a:t>Hablar en lugar de escuchar</a:t>
            </a:r>
            <a:endParaRPr/>
          </a:p>
          <a:p>
            <a:pPr marL="0" lvl="0" indent="0" algn="l" rtl="0">
              <a:lnSpc>
                <a:spcPct val="100000"/>
              </a:lnSpc>
              <a:spcBef>
                <a:spcPts val="0"/>
              </a:spcBef>
              <a:spcAft>
                <a:spcPts val="0"/>
              </a:spcAft>
              <a:buSzPts val="1400"/>
              <a:buNone/>
            </a:pPr>
            <a:r>
              <a:rPr lang="es-AR">
                <a:latin typeface="Times New Roman"/>
                <a:ea typeface="Times New Roman"/>
                <a:cs typeface="Times New Roman"/>
                <a:sym typeface="Times New Roman"/>
              </a:rPr>
              <a:t>Suponer cualquier cosa acerca del tema o del entrevistado</a:t>
            </a:r>
            <a:endParaRPr/>
          </a:p>
          <a:p>
            <a:pPr marL="0" lvl="0" indent="0" algn="l" rtl="0">
              <a:lnSpc>
                <a:spcPct val="100000"/>
              </a:lnSpc>
              <a:spcBef>
                <a:spcPts val="0"/>
              </a:spcBef>
              <a:spcAft>
                <a:spcPts val="0"/>
              </a:spcAft>
              <a:buSzPts val="1400"/>
              <a:buNone/>
            </a:pPr>
            <a:r>
              <a:rPr lang="es-AR">
                <a:latin typeface="Times New Roman"/>
                <a:ea typeface="Times New Roman"/>
                <a:cs typeface="Times New Roman"/>
                <a:sym typeface="Times New Roman"/>
              </a:rPr>
              <a:t>Uso de grabadores (señal de debilidad de escuchar)</a:t>
            </a:r>
            <a:endParaRPr/>
          </a:p>
          <a:p>
            <a:pPr marL="0" lvl="0" indent="0" algn="l" rtl="0">
              <a:lnSpc>
                <a:spcPct val="100000"/>
              </a:lnSpc>
              <a:spcBef>
                <a:spcPts val="0"/>
              </a:spcBef>
              <a:spcAft>
                <a:spcPts val="0"/>
              </a:spcAft>
              <a:buSzPts val="1400"/>
              <a:buNone/>
            </a:pPr>
            <a:endParaRPr/>
          </a:p>
          <a:p>
            <a:pPr marL="0" lvl="0" indent="0" algn="l" rtl="0">
              <a:lnSpc>
                <a:spcPct val="100000"/>
              </a:lnSpc>
              <a:spcBef>
                <a:spcPts val="0"/>
              </a:spcBef>
              <a:spcAft>
                <a:spcPts val="0"/>
              </a:spcAft>
              <a:buSzPts val="1400"/>
              <a:buNone/>
            </a:pPr>
            <a:endParaRPr/>
          </a:p>
          <a:p>
            <a:pPr marL="0" lvl="0" indent="0" algn="l" rtl="0">
              <a:lnSpc>
                <a:spcPct val="100000"/>
              </a:lnSpc>
              <a:spcBef>
                <a:spcPts val="0"/>
              </a:spcBef>
              <a:spcAft>
                <a:spcPts val="0"/>
              </a:spcAft>
              <a:buSzPts val="1400"/>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0"/>
        <p:cNvGrpSpPr/>
        <p:nvPr/>
      </p:nvGrpSpPr>
      <p:grpSpPr>
        <a:xfrm>
          <a:off x="0" y="0"/>
          <a:ext cx="0" cy="0"/>
          <a:chOff x="0" y="0"/>
          <a:chExt cx="0" cy="0"/>
        </a:xfrm>
      </p:grpSpPr>
      <p:sp>
        <p:nvSpPr>
          <p:cNvPr id="241" name="Google Shape;241;p79: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242" name="Google Shape;242;p7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6"/>
        <p:cNvGrpSpPr/>
        <p:nvPr/>
      </p:nvGrpSpPr>
      <p:grpSpPr>
        <a:xfrm>
          <a:off x="0" y="0"/>
          <a:ext cx="0" cy="0"/>
          <a:chOff x="0" y="0"/>
          <a:chExt cx="0" cy="0"/>
        </a:xfrm>
      </p:grpSpPr>
      <p:sp>
        <p:nvSpPr>
          <p:cNvPr id="247" name="Google Shape;247;p80: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248" name="Google Shape;248;p8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5"/>
        <p:cNvGrpSpPr/>
        <p:nvPr/>
      </p:nvGrpSpPr>
      <p:grpSpPr>
        <a:xfrm>
          <a:off x="0" y="0"/>
          <a:ext cx="0" cy="0"/>
          <a:chOff x="0" y="0"/>
          <a:chExt cx="0" cy="0"/>
        </a:xfrm>
      </p:grpSpPr>
      <p:sp>
        <p:nvSpPr>
          <p:cNvPr id="256" name="Google Shape;256;p81: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s-AR"/>
              <a:t>18</a:t>
            </a:fld>
            <a:endParaRPr/>
          </a:p>
        </p:txBody>
      </p:sp>
      <p:sp>
        <p:nvSpPr>
          <p:cNvPr id="257" name="Google Shape;257;p81:notes"/>
          <p:cNvSpPr>
            <a:spLocks noGrp="1" noRot="1" noChangeAspect="1"/>
          </p:cNvSpPr>
          <p:nvPr>
            <p:ph type="sldImg" idx="2"/>
          </p:nvPr>
        </p:nvSpPr>
        <p:spPr>
          <a:xfrm>
            <a:off x="381000" y="695325"/>
            <a:ext cx="6096000" cy="3429000"/>
          </a:xfrm>
          <a:custGeom>
            <a:avLst/>
            <a:gdLst/>
            <a:ahLst/>
            <a:cxnLst/>
            <a:rect l="l" t="t" r="r" b="b"/>
            <a:pathLst>
              <a:path w="120000" h="120000" extrusionOk="0">
                <a:moveTo>
                  <a:pt x="0" y="0"/>
                </a:moveTo>
                <a:lnTo>
                  <a:pt x="120000" y="0"/>
                </a:lnTo>
                <a:lnTo>
                  <a:pt x="120000" y="120000"/>
                </a:lnTo>
                <a:lnTo>
                  <a:pt x="0" y="120000"/>
                </a:lnTo>
                <a:close/>
              </a:path>
            </a:pathLst>
          </a:custGeom>
          <a:solidFill>
            <a:srgbClr val="FFFFFF"/>
          </a:solidFill>
          <a:ln w="9525" cap="flat" cmpd="sng">
            <a:solidFill>
              <a:srgbClr val="000000"/>
            </a:solidFill>
            <a:prstDash val="solid"/>
            <a:miter lim="800000"/>
            <a:headEnd type="none" w="sm" len="sm"/>
            <a:tailEnd type="none" w="sm" len="sm"/>
          </a:ln>
        </p:spPr>
      </p:sp>
      <p:sp>
        <p:nvSpPr>
          <p:cNvPr id="258" name="Google Shape;258;p81: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ctr" anchorCtr="0">
            <a:noAutofit/>
          </a:bodyPr>
          <a:lstStyle/>
          <a:p>
            <a:pPr marL="0" lvl="0" indent="0" algn="l" rtl="0">
              <a:lnSpc>
                <a:spcPct val="100000"/>
              </a:lnSpc>
              <a:spcBef>
                <a:spcPts val="0"/>
              </a:spcBef>
              <a:spcAft>
                <a:spcPts val="0"/>
              </a:spcAft>
              <a:buSzPts val="1400"/>
              <a:buNone/>
            </a:pPr>
            <a:r>
              <a:rPr lang="es-AR" b="1">
                <a:latin typeface="Times New Roman"/>
                <a:ea typeface="Times New Roman"/>
                <a:cs typeface="Times New Roman"/>
                <a:sym typeface="Times New Roman"/>
              </a:rPr>
              <a:t>a) Debe</a:t>
            </a:r>
            <a:endParaRPr/>
          </a:p>
          <a:p>
            <a:pPr marL="0" lvl="0" indent="0" algn="l" rtl="0">
              <a:lnSpc>
                <a:spcPct val="100000"/>
              </a:lnSpc>
              <a:spcBef>
                <a:spcPts val="0"/>
              </a:spcBef>
              <a:spcAft>
                <a:spcPts val="0"/>
              </a:spcAft>
              <a:buSzPts val="1400"/>
              <a:buNone/>
            </a:pPr>
            <a:r>
              <a:rPr lang="es-AR">
                <a:latin typeface="Times New Roman"/>
                <a:ea typeface="Times New Roman"/>
                <a:cs typeface="Times New Roman"/>
                <a:sym typeface="Times New Roman"/>
              </a:rPr>
              <a:t>Vestirse adecuadamente</a:t>
            </a:r>
            <a:endParaRPr/>
          </a:p>
          <a:p>
            <a:pPr marL="0" lvl="0" indent="0" algn="l" rtl="0">
              <a:lnSpc>
                <a:spcPct val="100000"/>
              </a:lnSpc>
              <a:spcBef>
                <a:spcPts val="0"/>
              </a:spcBef>
              <a:spcAft>
                <a:spcPts val="0"/>
              </a:spcAft>
              <a:buSzPts val="1400"/>
              <a:buNone/>
            </a:pPr>
            <a:r>
              <a:rPr lang="es-AR">
                <a:latin typeface="Times New Roman"/>
                <a:ea typeface="Times New Roman"/>
                <a:cs typeface="Times New Roman"/>
                <a:sym typeface="Times New Roman"/>
              </a:rPr>
              <a:t>Ser cortés</a:t>
            </a:r>
            <a:endParaRPr/>
          </a:p>
          <a:p>
            <a:pPr marL="0" lvl="0" indent="0" algn="l" rtl="0">
              <a:lnSpc>
                <a:spcPct val="100000"/>
              </a:lnSpc>
              <a:spcBef>
                <a:spcPts val="0"/>
              </a:spcBef>
              <a:spcAft>
                <a:spcPts val="0"/>
              </a:spcAft>
              <a:buSzPts val="1400"/>
              <a:buNone/>
            </a:pPr>
            <a:r>
              <a:rPr lang="es-AR">
                <a:latin typeface="Times New Roman"/>
                <a:ea typeface="Times New Roman"/>
                <a:cs typeface="Times New Roman"/>
                <a:sym typeface="Times New Roman"/>
              </a:rPr>
              <a:t>Escuchar cuidadosamente</a:t>
            </a:r>
            <a:endParaRPr/>
          </a:p>
          <a:p>
            <a:pPr marL="0" lvl="0" indent="0" algn="l" rtl="0">
              <a:lnSpc>
                <a:spcPct val="100000"/>
              </a:lnSpc>
              <a:spcBef>
                <a:spcPts val="0"/>
              </a:spcBef>
              <a:spcAft>
                <a:spcPts val="0"/>
              </a:spcAft>
              <a:buSzPts val="1400"/>
              <a:buNone/>
            </a:pPr>
            <a:r>
              <a:rPr lang="es-AR">
                <a:latin typeface="Times New Roman"/>
                <a:ea typeface="Times New Roman"/>
                <a:cs typeface="Times New Roman"/>
                <a:sym typeface="Times New Roman"/>
              </a:rPr>
              <a:t>Mantener el control</a:t>
            </a:r>
            <a:endParaRPr/>
          </a:p>
          <a:p>
            <a:pPr marL="0" lvl="0" indent="0" algn="l" rtl="0">
              <a:lnSpc>
                <a:spcPct val="100000"/>
              </a:lnSpc>
              <a:spcBef>
                <a:spcPts val="0"/>
              </a:spcBef>
              <a:spcAft>
                <a:spcPts val="0"/>
              </a:spcAft>
              <a:buSzPts val="1400"/>
              <a:buNone/>
            </a:pPr>
            <a:r>
              <a:rPr lang="es-AR">
                <a:latin typeface="Times New Roman"/>
                <a:ea typeface="Times New Roman"/>
                <a:cs typeface="Times New Roman"/>
                <a:sym typeface="Times New Roman"/>
              </a:rPr>
              <a:t>Observar los gestos </a:t>
            </a:r>
            <a:endParaRPr/>
          </a:p>
          <a:p>
            <a:pPr marL="0" lvl="0" indent="0" algn="l" rtl="0">
              <a:lnSpc>
                <a:spcPct val="100000"/>
              </a:lnSpc>
              <a:spcBef>
                <a:spcPts val="0"/>
              </a:spcBef>
              <a:spcAft>
                <a:spcPts val="0"/>
              </a:spcAft>
              <a:buSzPts val="1400"/>
              <a:buNone/>
            </a:pPr>
            <a:r>
              <a:rPr lang="es-AR">
                <a:latin typeface="Times New Roman"/>
                <a:ea typeface="Times New Roman"/>
                <a:cs typeface="Times New Roman"/>
                <a:sym typeface="Times New Roman"/>
              </a:rPr>
              <a:t>Ser paciente</a:t>
            </a:r>
            <a:endParaRPr/>
          </a:p>
          <a:p>
            <a:pPr marL="0" lvl="0" indent="0" algn="l" rtl="0">
              <a:lnSpc>
                <a:spcPct val="100000"/>
              </a:lnSpc>
              <a:spcBef>
                <a:spcPts val="0"/>
              </a:spcBef>
              <a:spcAft>
                <a:spcPts val="0"/>
              </a:spcAft>
              <a:buSzPts val="1400"/>
              <a:buNone/>
            </a:pPr>
            <a:r>
              <a:rPr lang="es-AR">
                <a:latin typeface="Times New Roman"/>
                <a:ea typeface="Times New Roman"/>
                <a:cs typeface="Times New Roman"/>
                <a:sym typeface="Times New Roman"/>
              </a:rPr>
              <a:t>Mantener al entrevistado en calma</a:t>
            </a:r>
            <a:endParaRPr/>
          </a:p>
          <a:p>
            <a:pPr marL="0" lvl="0" indent="0" algn="l" rtl="0">
              <a:lnSpc>
                <a:spcPct val="100000"/>
              </a:lnSpc>
              <a:spcBef>
                <a:spcPts val="0"/>
              </a:spcBef>
              <a:spcAft>
                <a:spcPts val="0"/>
              </a:spcAft>
              <a:buSzPts val="1400"/>
              <a:buNone/>
            </a:pPr>
            <a:r>
              <a:rPr lang="es-AR">
                <a:latin typeface="Times New Roman"/>
                <a:ea typeface="Times New Roman"/>
                <a:cs typeface="Times New Roman"/>
                <a:sym typeface="Times New Roman"/>
              </a:rPr>
              <a:t>Mantener el autocontrol</a:t>
            </a:r>
            <a:endParaRPr/>
          </a:p>
          <a:p>
            <a:pPr marL="0" lvl="0" indent="0" algn="l" rtl="0">
              <a:lnSpc>
                <a:spcPct val="100000"/>
              </a:lnSpc>
              <a:spcBef>
                <a:spcPts val="0"/>
              </a:spcBef>
              <a:spcAft>
                <a:spcPts val="0"/>
              </a:spcAft>
              <a:buSzPts val="1400"/>
              <a:buNone/>
            </a:pPr>
            <a:r>
              <a:rPr lang="es-AR">
                <a:latin typeface="Times New Roman"/>
                <a:ea typeface="Times New Roman"/>
                <a:cs typeface="Times New Roman"/>
                <a:sym typeface="Times New Roman"/>
              </a:rPr>
              <a:t>Terminar a tiempo</a:t>
            </a:r>
            <a:endParaRPr/>
          </a:p>
          <a:p>
            <a:pPr marL="0" lvl="0" indent="0" algn="l" rtl="0">
              <a:lnSpc>
                <a:spcPct val="100000"/>
              </a:lnSpc>
              <a:spcBef>
                <a:spcPts val="0"/>
              </a:spcBef>
              <a:spcAft>
                <a:spcPts val="0"/>
              </a:spcAft>
              <a:buSzPts val="1400"/>
              <a:buNone/>
            </a:pPr>
            <a:endParaRPr>
              <a:latin typeface="Times New Roman"/>
              <a:ea typeface="Times New Roman"/>
              <a:cs typeface="Times New Roman"/>
              <a:sym typeface="Times New Roman"/>
            </a:endParaRPr>
          </a:p>
          <a:p>
            <a:pPr marL="0" lvl="0" indent="0" algn="l" rtl="0">
              <a:lnSpc>
                <a:spcPct val="100000"/>
              </a:lnSpc>
              <a:spcBef>
                <a:spcPts val="0"/>
              </a:spcBef>
              <a:spcAft>
                <a:spcPts val="0"/>
              </a:spcAft>
              <a:buSzPts val="1400"/>
              <a:buNone/>
            </a:pPr>
            <a:r>
              <a:rPr lang="es-AR" b="1">
                <a:latin typeface="Times New Roman"/>
                <a:ea typeface="Times New Roman"/>
                <a:cs typeface="Times New Roman"/>
                <a:sym typeface="Times New Roman"/>
              </a:rPr>
              <a:t>b) Evite</a:t>
            </a:r>
            <a:endParaRPr/>
          </a:p>
          <a:p>
            <a:pPr marL="0" lvl="0" indent="0" algn="l" rtl="0">
              <a:lnSpc>
                <a:spcPct val="100000"/>
              </a:lnSpc>
              <a:spcBef>
                <a:spcPts val="0"/>
              </a:spcBef>
              <a:spcAft>
                <a:spcPts val="0"/>
              </a:spcAft>
              <a:buSzPts val="1400"/>
              <a:buNone/>
            </a:pPr>
            <a:r>
              <a:rPr lang="es-AR">
                <a:latin typeface="Times New Roman"/>
                <a:ea typeface="Times New Roman"/>
                <a:cs typeface="Times New Roman"/>
                <a:sym typeface="Times New Roman"/>
              </a:rPr>
              <a:t>Suponer que una respuesta no lleva a ningún lado</a:t>
            </a:r>
            <a:endParaRPr/>
          </a:p>
          <a:p>
            <a:pPr marL="0" lvl="0" indent="0" algn="l" rtl="0">
              <a:lnSpc>
                <a:spcPct val="100000"/>
              </a:lnSpc>
              <a:spcBef>
                <a:spcPts val="0"/>
              </a:spcBef>
              <a:spcAft>
                <a:spcPts val="0"/>
              </a:spcAft>
              <a:buSzPts val="1400"/>
              <a:buNone/>
            </a:pPr>
            <a:r>
              <a:rPr lang="es-AR">
                <a:latin typeface="Times New Roman"/>
                <a:ea typeface="Times New Roman"/>
                <a:cs typeface="Times New Roman"/>
                <a:sym typeface="Times New Roman"/>
              </a:rPr>
              <a:t>Revelar pistas </a:t>
            </a:r>
            <a:endParaRPr/>
          </a:p>
          <a:p>
            <a:pPr marL="0" lvl="0" indent="0" algn="l" rtl="0">
              <a:lnSpc>
                <a:spcPct val="100000"/>
              </a:lnSpc>
              <a:spcBef>
                <a:spcPts val="0"/>
              </a:spcBef>
              <a:spcAft>
                <a:spcPts val="0"/>
              </a:spcAft>
              <a:buSzPts val="1400"/>
              <a:buNone/>
            </a:pPr>
            <a:r>
              <a:rPr lang="es-AR">
                <a:latin typeface="Times New Roman"/>
                <a:ea typeface="Times New Roman"/>
                <a:cs typeface="Times New Roman"/>
                <a:sym typeface="Times New Roman"/>
              </a:rPr>
              <a:t>Usar jerga</a:t>
            </a:r>
            <a:endParaRPr/>
          </a:p>
          <a:p>
            <a:pPr marL="0" lvl="0" indent="0" algn="l" rtl="0">
              <a:lnSpc>
                <a:spcPct val="100000"/>
              </a:lnSpc>
              <a:spcBef>
                <a:spcPts val="0"/>
              </a:spcBef>
              <a:spcAft>
                <a:spcPts val="0"/>
              </a:spcAft>
              <a:buSzPts val="1400"/>
              <a:buNone/>
            </a:pPr>
            <a:r>
              <a:rPr lang="es-AR">
                <a:latin typeface="Times New Roman"/>
                <a:ea typeface="Times New Roman"/>
                <a:cs typeface="Times New Roman"/>
                <a:sym typeface="Times New Roman"/>
              </a:rPr>
              <a:t>Revelar sesgos personales</a:t>
            </a:r>
            <a:endParaRPr/>
          </a:p>
          <a:p>
            <a:pPr marL="0" lvl="0" indent="0" algn="l" rtl="0">
              <a:lnSpc>
                <a:spcPct val="100000"/>
              </a:lnSpc>
              <a:spcBef>
                <a:spcPts val="0"/>
              </a:spcBef>
              <a:spcAft>
                <a:spcPts val="0"/>
              </a:spcAft>
              <a:buSzPts val="1400"/>
              <a:buNone/>
            </a:pPr>
            <a:r>
              <a:rPr lang="es-AR">
                <a:latin typeface="Times New Roman"/>
                <a:ea typeface="Times New Roman"/>
                <a:cs typeface="Times New Roman"/>
                <a:sym typeface="Times New Roman"/>
              </a:rPr>
              <a:t>Hablar en lugar de escuchar</a:t>
            </a:r>
            <a:endParaRPr/>
          </a:p>
          <a:p>
            <a:pPr marL="0" lvl="0" indent="0" algn="l" rtl="0">
              <a:lnSpc>
                <a:spcPct val="100000"/>
              </a:lnSpc>
              <a:spcBef>
                <a:spcPts val="0"/>
              </a:spcBef>
              <a:spcAft>
                <a:spcPts val="0"/>
              </a:spcAft>
              <a:buSzPts val="1400"/>
              <a:buNone/>
            </a:pPr>
            <a:r>
              <a:rPr lang="es-AR">
                <a:latin typeface="Times New Roman"/>
                <a:ea typeface="Times New Roman"/>
                <a:cs typeface="Times New Roman"/>
                <a:sym typeface="Times New Roman"/>
              </a:rPr>
              <a:t>Suponer cualquier cosa acerca del tema o del entrevistado</a:t>
            </a:r>
            <a:endParaRPr/>
          </a:p>
          <a:p>
            <a:pPr marL="0" lvl="0" indent="0" algn="l" rtl="0">
              <a:lnSpc>
                <a:spcPct val="100000"/>
              </a:lnSpc>
              <a:spcBef>
                <a:spcPts val="0"/>
              </a:spcBef>
              <a:spcAft>
                <a:spcPts val="0"/>
              </a:spcAft>
              <a:buSzPts val="1400"/>
              <a:buNone/>
            </a:pPr>
            <a:r>
              <a:rPr lang="es-AR">
                <a:latin typeface="Times New Roman"/>
                <a:ea typeface="Times New Roman"/>
                <a:cs typeface="Times New Roman"/>
                <a:sym typeface="Times New Roman"/>
              </a:rPr>
              <a:t>Uso de grabadores (señal de debilidad de escuchar)</a:t>
            </a:r>
            <a:endParaRPr/>
          </a:p>
          <a:p>
            <a:pPr marL="0" lvl="0" indent="0" algn="l" rtl="0">
              <a:lnSpc>
                <a:spcPct val="100000"/>
              </a:lnSpc>
              <a:spcBef>
                <a:spcPts val="0"/>
              </a:spcBef>
              <a:spcAft>
                <a:spcPts val="0"/>
              </a:spcAft>
              <a:buSzPts val="1400"/>
              <a:buNone/>
            </a:pPr>
            <a:endParaRPr/>
          </a:p>
          <a:p>
            <a:pPr marL="0" lvl="0" indent="0" algn="l" rtl="0">
              <a:lnSpc>
                <a:spcPct val="100000"/>
              </a:lnSpc>
              <a:spcBef>
                <a:spcPts val="0"/>
              </a:spcBef>
              <a:spcAft>
                <a:spcPts val="0"/>
              </a:spcAft>
              <a:buSzPts val="1400"/>
              <a:buNone/>
            </a:pPr>
            <a:endParaRPr/>
          </a:p>
          <a:p>
            <a:pPr marL="0" lvl="0" indent="0" algn="l" rtl="0">
              <a:lnSpc>
                <a:spcPct val="100000"/>
              </a:lnSpc>
              <a:spcBef>
                <a:spcPts val="0"/>
              </a:spcBef>
              <a:spcAft>
                <a:spcPts val="0"/>
              </a:spcAft>
              <a:buSzPts val="1400"/>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4"/>
        <p:cNvGrpSpPr/>
        <p:nvPr/>
      </p:nvGrpSpPr>
      <p:grpSpPr>
        <a:xfrm>
          <a:off x="0" y="0"/>
          <a:ext cx="0" cy="0"/>
          <a:chOff x="0" y="0"/>
          <a:chExt cx="0" cy="0"/>
        </a:xfrm>
      </p:grpSpPr>
      <p:sp>
        <p:nvSpPr>
          <p:cNvPr id="265" name="Google Shape;265;p82: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s-AR"/>
              <a:t>19</a:t>
            </a:fld>
            <a:endParaRPr/>
          </a:p>
        </p:txBody>
      </p:sp>
      <p:sp>
        <p:nvSpPr>
          <p:cNvPr id="266" name="Google Shape;266;p82:notes"/>
          <p:cNvSpPr>
            <a:spLocks noGrp="1" noRot="1" noChangeAspect="1"/>
          </p:cNvSpPr>
          <p:nvPr>
            <p:ph type="sldImg" idx="2"/>
          </p:nvPr>
        </p:nvSpPr>
        <p:spPr>
          <a:xfrm>
            <a:off x="381000" y="695325"/>
            <a:ext cx="6096000" cy="3429000"/>
          </a:xfrm>
          <a:custGeom>
            <a:avLst/>
            <a:gdLst/>
            <a:ahLst/>
            <a:cxnLst/>
            <a:rect l="l" t="t" r="r" b="b"/>
            <a:pathLst>
              <a:path w="120000" h="120000" extrusionOk="0">
                <a:moveTo>
                  <a:pt x="0" y="0"/>
                </a:moveTo>
                <a:lnTo>
                  <a:pt x="120000" y="0"/>
                </a:lnTo>
                <a:lnTo>
                  <a:pt x="120000" y="120000"/>
                </a:lnTo>
                <a:lnTo>
                  <a:pt x="0" y="120000"/>
                </a:lnTo>
                <a:close/>
              </a:path>
            </a:pathLst>
          </a:custGeom>
          <a:solidFill>
            <a:srgbClr val="FFFFFF"/>
          </a:solidFill>
          <a:ln w="9525" cap="flat" cmpd="sng">
            <a:solidFill>
              <a:srgbClr val="000000"/>
            </a:solidFill>
            <a:prstDash val="solid"/>
            <a:miter lim="800000"/>
            <a:headEnd type="none" w="sm" len="sm"/>
            <a:tailEnd type="none" w="sm" len="sm"/>
          </a:ln>
        </p:spPr>
      </p:sp>
      <p:sp>
        <p:nvSpPr>
          <p:cNvPr id="267" name="Google Shape;267;p82: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ctr" anchorCtr="0">
            <a:noAutofit/>
          </a:bodyPr>
          <a:lstStyle/>
          <a:p>
            <a:pPr marL="0" lvl="0" indent="0" algn="l" rtl="0">
              <a:lnSpc>
                <a:spcPct val="100000"/>
              </a:lnSpc>
              <a:spcBef>
                <a:spcPts val="0"/>
              </a:spcBef>
              <a:spcAft>
                <a:spcPts val="0"/>
              </a:spcAft>
              <a:buSzPts val="1400"/>
              <a:buNone/>
            </a:pPr>
            <a:r>
              <a:rPr lang="es-AR" b="1">
                <a:latin typeface="Times New Roman"/>
                <a:ea typeface="Times New Roman"/>
                <a:cs typeface="Times New Roman"/>
                <a:sym typeface="Times New Roman"/>
              </a:rPr>
              <a:t>a) Debe</a:t>
            </a:r>
            <a:endParaRPr/>
          </a:p>
          <a:p>
            <a:pPr marL="0" lvl="0" indent="0" algn="l" rtl="0">
              <a:lnSpc>
                <a:spcPct val="100000"/>
              </a:lnSpc>
              <a:spcBef>
                <a:spcPts val="0"/>
              </a:spcBef>
              <a:spcAft>
                <a:spcPts val="0"/>
              </a:spcAft>
              <a:buSzPts val="1400"/>
              <a:buNone/>
            </a:pPr>
            <a:r>
              <a:rPr lang="es-AR">
                <a:latin typeface="Times New Roman"/>
                <a:ea typeface="Times New Roman"/>
                <a:cs typeface="Times New Roman"/>
                <a:sym typeface="Times New Roman"/>
              </a:rPr>
              <a:t>Vestirse adecuadamente</a:t>
            </a:r>
            <a:endParaRPr/>
          </a:p>
          <a:p>
            <a:pPr marL="0" lvl="0" indent="0" algn="l" rtl="0">
              <a:lnSpc>
                <a:spcPct val="100000"/>
              </a:lnSpc>
              <a:spcBef>
                <a:spcPts val="0"/>
              </a:spcBef>
              <a:spcAft>
                <a:spcPts val="0"/>
              </a:spcAft>
              <a:buSzPts val="1400"/>
              <a:buNone/>
            </a:pPr>
            <a:r>
              <a:rPr lang="es-AR">
                <a:latin typeface="Times New Roman"/>
                <a:ea typeface="Times New Roman"/>
                <a:cs typeface="Times New Roman"/>
                <a:sym typeface="Times New Roman"/>
              </a:rPr>
              <a:t>Ser cortés</a:t>
            </a:r>
            <a:endParaRPr/>
          </a:p>
          <a:p>
            <a:pPr marL="0" lvl="0" indent="0" algn="l" rtl="0">
              <a:lnSpc>
                <a:spcPct val="100000"/>
              </a:lnSpc>
              <a:spcBef>
                <a:spcPts val="0"/>
              </a:spcBef>
              <a:spcAft>
                <a:spcPts val="0"/>
              </a:spcAft>
              <a:buSzPts val="1400"/>
              <a:buNone/>
            </a:pPr>
            <a:r>
              <a:rPr lang="es-AR">
                <a:latin typeface="Times New Roman"/>
                <a:ea typeface="Times New Roman"/>
                <a:cs typeface="Times New Roman"/>
                <a:sym typeface="Times New Roman"/>
              </a:rPr>
              <a:t>Escuchar cuidadosamente</a:t>
            </a:r>
            <a:endParaRPr/>
          </a:p>
          <a:p>
            <a:pPr marL="0" lvl="0" indent="0" algn="l" rtl="0">
              <a:lnSpc>
                <a:spcPct val="100000"/>
              </a:lnSpc>
              <a:spcBef>
                <a:spcPts val="0"/>
              </a:spcBef>
              <a:spcAft>
                <a:spcPts val="0"/>
              </a:spcAft>
              <a:buSzPts val="1400"/>
              <a:buNone/>
            </a:pPr>
            <a:r>
              <a:rPr lang="es-AR">
                <a:latin typeface="Times New Roman"/>
                <a:ea typeface="Times New Roman"/>
                <a:cs typeface="Times New Roman"/>
                <a:sym typeface="Times New Roman"/>
              </a:rPr>
              <a:t>Mantener el control</a:t>
            </a:r>
            <a:endParaRPr/>
          </a:p>
          <a:p>
            <a:pPr marL="0" lvl="0" indent="0" algn="l" rtl="0">
              <a:lnSpc>
                <a:spcPct val="100000"/>
              </a:lnSpc>
              <a:spcBef>
                <a:spcPts val="0"/>
              </a:spcBef>
              <a:spcAft>
                <a:spcPts val="0"/>
              </a:spcAft>
              <a:buSzPts val="1400"/>
              <a:buNone/>
            </a:pPr>
            <a:r>
              <a:rPr lang="es-AR">
                <a:latin typeface="Times New Roman"/>
                <a:ea typeface="Times New Roman"/>
                <a:cs typeface="Times New Roman"/>
                <a:sym typeface="Times New Roman"/>
              </a:rPr>
              <a:t>Observar los gestos </a:t>
            </a:r>
            <a:endParaRPr/>
          </a:p>
          <a:p>
            <a:pPr marL="0" lvl="0" indent="0" algn="l" rtl="0">
              <a:lnSpc>
                <a:spcPct val="100000"/>
              </a:lnSpc>
              <a:spcBef>
                <a:spcPts val="0"/>
              </a:spcBef>
              <a:spcAft>
                <a:spcPts val="0"/>
              </a:spcAft>
              <a:buSzPts val="1400"/>
              <a:buNone/>
            </a:pPr>
            <a:r>
              <a:rPr lang="es-AR">
                <a:latin typeface="Times New Roman"/>
                <a:ea typeface="Times New Roman"/>
                <a:cs typeface="Times New Roman"/>
                <a:sym typeface="Times New Roman"/>
              </a:rPr>
              <a:t>Ser paciente</a:t>
            </a:r>
            <a:endParaRPr/>
          </a:p>
          <a:p>
            <a:pPr marL="0" lvl="0" indent="0" algn="l" rtl="0">
              <a:lnSpc>
                <a:spcPct val="100000"/>
              </a:lnSpc>
              <a:spcBef>
                <a:spcPts val="0"/>
              </a:spcBef>
              <a:spcAft>
                <a:spcPts val="0"/>
              </a:spcAft>
              <a:buSzPts val="1400"/>
              <a:buNone/>
            </a:pPr>
            <a:r>
              <a:rPr lang="es-AR">
                <a:latin typeface="Times New Roman"/>
                <a:ea typeface="Times New Roman"/>
                <a:cs typeface="Times New Roman"/>
                <a:sym typeface="Times New Roman"/>
              </a:rPr>
              <a:t>Mantener al entrevistado en calma</a:t>
            </a:r>
            <a:endParaRPr/>
          </a:p>
          <a:p>
            <a:pPr marL="0" lvl="0" indent="0" algn="l" rtl="0">
              <a:lnSpc>
                <a:spcPct val="100000"/>
              </a:lnSpc>
              <a:spcBef>
                <a:spcPts val="0"/>
              </a:spcBef>
              <a:spcAft>
                <a:spcPts val="0"/>
              </a:spcAft>
              <a:buSzPts val="1400"/>
              <a:buNone/>
            </a:pPr>
            <a:r>
              <a:rPr lang="es-AR">
                <a:latin typeface="Times New Roman"/>
                <a:ea typeface="Times New Roman"/>
                <a:cs typeface="Times New Roman"/>
                <a:sym typeface="Times New Roman"/>
              </a:rPr>
              <a:t>Mantener el autocontrol</a:t>
            </a:r>
            <a:endParaRPr/>
          </a:p>
          <a:p>
            <a:pPr marL="0" lvl="0" indent="0" algn="l" rtl="0">
              <a:lnSpc>
                <a:spcPct val="100000"/>
              </a:lnSpc>
              <a:spcBef>
                <a:spcPts val="0"/>
              </a:spcBef>
              <a:spcAft>
                <a:spcPts val="0"/>
              </a:spcAft>
              <a:buSzPts val="1400"/>
              <a:buNone/>
            </a:pPr>
            <a:r>
              <a:rPr lang="es-AR">
                <a:latin typeface="Times New Roman"/>
                <a:ea typeface="Times New Roman"/>
                <a:cs typeface="Times New Roman"/>
                <a:sym typeface="Times New Roman"/>
              </a:rPr>
              <a:t>Terminar a tiempo</a:t>
            </a:r>
            <a:endParaRPr/>
          </a:p>
          <a:p>
            <a:pPr marL="0" lvl="0" indent="0" algn="l" rtl="0">
              <a:lnSpc>
                <a:spcPct val="100000"/>
              </a:lnSpc>
              <a:spcBef>
                <a:spcPts val="0"/>
              </a:spcBef>
              <a:spcAft>
                <a:spcPts val="0"/>
              </a:spcAft>
              <a:buSzPts val="1400"/>
              <a:buNone/>
            </a:pPr>
            <a:endParaRPr>
              <a:latin typeface="Times New Roman"/>
              <a:ea typeface="Times New Roman"/>
              <a:cs typeface="Times New Roman"/>
              <a:sym typeface="Times New Roman"/>
            </a:endParaRPr>
          </a:p>
          <a:p>
            <a:pPr marL="0" lvl="0" indent="0" algn="l" rtl="0">
              <a:lnSpc>
                <a:spcPct val="100000"/>
              </a:lnSpc>
              <a:spcBef>
                <a:spcPts val="0"/>
              </a:spcBef>
              <a:spcAft>
                <a:spcPts val="0"/>
              </a:spcAft>
              <a:buSzPts val="1400"/>
              <a:buNone/>
            </a:pPr>
            <a:r>
              <a:rPr lang="es-AR" b="1">
                <a:latin typeface="Times New Roman"/>
                <a:ea typeface="Times New Roman"/>
                <a:cs typeface="Times New Roman"/>
                <a:sym typeface="Times New Roman"/>
              </a:rPr>
              <a:t>b) Evite</a:t>
            </a:r>
            <a:endParaRPr/>
          </a:p>
          <a:p>
            <a:pPr marL="0" lvl="0" indent="0" algn="l" rtl="0">
              <a:lnSpc>
                <a:spcPct val="100000"/>
              </a:lnSpc>
              <a:spcBef>
                <a:spcPts val="0"/>
              </a:spcBef>
              <a:spcAft>
                <a:spcPts val="0"/>
              </a:spcAft>
              <a:buSzPts val="1400"/>
              <a:buNone/>
            </a:pPr>
            <a:r>
              <a:rPr lang="es-AR">
                <a:latin typeface="Times New Roman"/>
                <a:ea typeface="Times New Roman"/>
                <a:cs typeface="Times New Roman"/>
                <a:sym typeface="Times New Roman"/>
              </a:rPr>
              <a:t>Suponer que una respuesta no lleva a ningún lado</a:t>
            </a:r>
            <a:endParaRPr/>
          </a:p>
          <a:p>
            <a:pPr marL="0" lvl="0" indent="0" algn="l" rtl="0">
              <a:lnSpc>
                <a:spcPct val="100000"/>
              </a:lnSpc>
              <a:spcBef>
                <a:spcPts val="0"/>
              </a:spcBef>
              <a:spcAft>
                <a:spcPts val="0"/>
              </a:spcAft>
              <a:buSzPts val="1400"/>
              <a:buNone/>
            </a:pPr>
            <a:r>
              <a:rPr lang="es-AR">
                <a:latin typeface="Times New Roman"/>
                <a:ea typeface="Times New Roman"/>
                <a:cs typeface="Times New Roman"/>
                <a:sym typeface="Times New Roman"/>
              </a:rPr>
              <a:t>Revelar pistas </a:t>
            </a:r>
            <a:endParaRPr/>
          </a:p>
          <a:p>
            <a:pPr marL="0" lvl="0" indent="0" algn="l" rtl="0">
              <a:lnSpc>
                <a:spcPct val="100000"/>
              </a:lnSpc>
              <a:spcBef>
                <a:spcPts val="0"/>
              </a:spcBef>
              <a:spcAft>
                <a:spcPts val="0"/>
              </a:spcAft>
              <a:buSzPts val="1400"/>
              <a:buNone/>
            </a:pPr>
            <a:r>
              <a:rPr lang="es-AR">
                <a:latin typeface="Times New Roman"/>
                <a:ea typeface="Times New Roman"/>
                <a:cs typeface="Times New Roman"/>
                <a:sym typeface="Times New Roman"/>
              </a:rPr>
              <a:t>Usar jerga</a:t>
            </a:r>
            <a:endParaRPr/>
          </a:p>
          <a:p>
            <a:pPr marL="0" lvl="0" indent="0" algn="l" rtl="0">
              <a:lnSpc>
                <a:spcPct val="100000"/>
              </a:lnSpc>
              <a:spcBef>
                <a:spcPts val="0"/>
              </a:spcBef>
              <a:spcAft>
                <a:spcPts val="0"/>
              </a:spcAft>
              <a:buSzPts val="1400"/>
              <a:buNone/>
            </a:pPr>
            <a:r>
              <a:rPr lang="es-AR">
                <a:latin typeface="Times New Roman"/>
                <a:ea typeface="Times New Roman"/>
                <a:cs typeface="Times New Roman"/>
                <a:sym typeface="Times New Roman"/>
              </a:rPr>
              <a:t>Revelar sesgos personales</a:t>
            </a:r>
            <a:endParaRPr/>
          </a:p>
          <a:p>
            <a:pPr marL="0" lvl="0" indent="0" algn="l" rtl="0">
              <a:lnSpc>
                <a:spcPct val="100000"/>
              </a:lnSpc>
              <a:spcBef>
                <a:spcPts val="0"/>
              </a:spcBef>
              <a:spcAft>
                <a:spcPts val="0"/>
              </a:spcAft>
              <a:buSzPts val="1400"/>
              <a:buNone/>
            </a:pPr>
            <a:r>
              <a:rPr lang="es-AR">
                <a:latin typeface="Times New Roman"/>
                <a:ea typeface="Times New Roman"/>
                <a:cs typeface="Times New Roman"/>
                <a:sym typeface="Times New Roman"/>
              </a:rPr>
              <a:t>Hablar en lugar de escuchar</a:t>
            </a:r>
            <a:endParaRPr/>
          </a:p>
          <a:p>
            <a:pPr marL="0" lvl="0" indent="0" algn="l" rtl="0">
              <a:lnSpc>
                <a:spcPct val="100000"/>
              </a:lnSpc>
              <a:spcBef>
                <a:spcPts val="0"/>
              </a:spcBef>
              <a:spcAft>
                <a:spcPts val="0"/>
              </a:spcAft>
              <a:buSzPts val="1400"/>
              <a:buNone/>
            </a:pPr>
            <a:r>
              <a:rPr lang="es-AR">
                <a:latin typeface="Times New Roman"/>
                <a:ea typeface="Times New Roman"/>
                <a:cs typeface="Times New Roman"/>
                <a:sym typeface="Times New Roman"/>
              </a:rPr>
              <a:t>Suponer cualquier cosa acerca del tema o del entrevistado</a:t>
            </a:r>
            <a:endParaRPr/>
          </a:p>
          <a:p>
            <a:pPr marL="0" lvl="0" indent="0" algn="l" rtl="0">
              <a:lnSpc>
                <a:spcPct val="100000"/>
              </a:lnSpc>
              <a:spcBef>
                <a:spcPts val="0"/>
              </a:spcBef>
              <a:spcAft>
                <a:spcPts val="0"/>
              </a:spcAft>
              <a:buSzPts val="1400"/>
              <a:buNone/>
            </a:pPr>
            <a:r>
              <a:rPr lang="es-AR">
                <a:latin typeface="Times New Roman"/>
                <a:ea typeface="Times New Roman"/>
                <a:cs typeface="Times New Roman"/>
                <a:sym typeface="Times New Roman"/>
              </a:rPr>
              <a:t>Uso de grabadores (señal de debilidad de escuchar)</a:t>
            </a:r>
            <a:endParaRPr/>
          </a:p>
          <a:p>
            <a:pPr marL="0" lvl="0" indent="0" algn="l" rtl="0">
              <a:lnSpc>
                <a:spcPct val="100000"/>
              </a:lnSpc>
              <a:spcBef>
                <a:spcPts val="0"/>
              </a:spcBef>
              <a:spcAft>
                <a:spcPts val="0"/>
              </a:spcAft>
              <a:buSzPts val="1400"/>
              <a:buNone/>
            </a:pPr>
            <a:endParaRPr/>
          </a:p>
          <a:p>
            <a:pPr marL="0" lvl="0" indent="0" algn="l" rtl="0">
              <a:lnSpc>
                <a:spcPct val="100000"/>
              </a:lnSpc>
              <a:spcBef>
                <a:spcPts val="0"/>
              </a:spcBef>
              <a:spcAft>
                <a:spcPts val="0"/>
              </a:spcAft>
              <a:buSzPts val="1400"/>
              <a:buNone/>
            </a:pPr>
            <a:endParaRPr/>
          </a:p>
          <a:p>
            <a:pPr marL="0" lvl="0" indent="0" algn="l" rtl="0">
              <a:lnSpc>
                <a:spcPct val="100000"/>
              </a:lnSpc>
              <a:spcBef>
                <a:spcPts val="0"/>
              </a:spcBef>
              <a:spcAft>
                <a:spcPts val="0"/>
              </a:spcAft>
              <a:buSzPts val="1400"/>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
        <p:cNvGrpSpPr/>
        <p:nvPr/>
      </p:nvGrpSpPr>
      <p:grpSpPr>
        <a:xfrm>
          <a:off x="0" y="0"/>
          <a:ext cx="0" cy="0"/>
          <a:chOff x="0" y="0"/>
          <a:chExt cx="0" cy="0"/>
        </a:xfrm>
      </p:grpSpPr>
      <p:sp>
        <p:nvSpPr>
          <p:cNvPr id="60" name="Google Shape;60;p7: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s-AR"/>
              <a:t>2</a:t>
            </a:fld>
            <a:endParaRPr/>
          </a:p>
        </p:txBody>
      </p:sp>
      <p:sp>
        <p:nvSpPr>
          <p:cNvPr id="61" name="Google Shape;61;p7:notes"/>
          <p:cNvSpPr txBox="1">
            <a:spLocks noGrp="1"/>
          </p:cNvSpPr>
          <p:nvPr>
            <p:ph type="body" idx="1"/>
          </p:nvPr>
        </p:nvSpPr>
        <p:spPr>
          <a:xfrm>
            <a:off x="685800" y="4400550"/>
            <a:ext cx="5486400" cy="3598863"/>
          </a:xfrm>
          <a:prstGeom prst="rect">
            <a:avLst/>
          </a:prstGeom>
          <a:noFill/>
          <a:ln>
            <a:noFill/>
          </a:ln>
        </p:spPr>
        <p:txBody>
          <a:bodyPr spcFirstLastPara="1" wrap="square" lIns="91425" tIns="45700" rIns="91425" bIns="45700" anchor="ctr" anchorCtr="0">
            <a:noAutofit/>
          </a:bodyPr>
          <a:lstStyle/>
          <a:p>
            <a:pPr marL="0" lvl="0" indent="0" algn="l" rtl="0">
              <a:lnSpc>
                <a:spcPct val="100000"/>
              </a:lnSpc>
              <a:spcBef>
                <a:spcPts val="0"/>
              </a:spcBef>
              <a:spcAft>
                <a:spcPts val="0"/>
              </a:spcAft>
              <a:buSzPts val="1400"/>
              <a:buNone/>
            </a:pPr>
            <a:endParaRPr/>
          </a:p>
        </p:txBody>
      </p:sp>
      <p:sp>
        <p:nvSpPr>
          <p:cNvPr id="62" name="Google Shape;62;p7:notes"/>
          <p:cNvSpPr/>
          <p:nvPr/>
        </p:nvSpPr>
        <p:spPr>
          <a:xfrm>
            <a:off x="3884613" y="8685213"/>
            <a:ext cx="2971800" cy="457200"/>
          </a:xfrm>
          <a:prstGeom prst="rect">
            <a:avLst/>
          </a:prstGeom>
          <a:no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63" name="Google Shape;63;p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3"/>
        <p:cNvGrpSpPr/>
        <p:nvPr/>
      </p:nvGrpSpPr>
      <p:grpSpPr>
        <a:xfrm>
          <a:off x="0" y="0"/>
          <a:ext cx="0" cy="0"/>
          <a:chOff x="0" y="0"/>
          <a:chExt cx="0" cy="0"/>
        </a:xfrm>
      </p:grpSpPr>
      <p:sp>
        <p:nvSpPr>
          <p:cNvPr id="274" name="Google Shape;274;p33: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s-AR"/>
              <a:t>20</a:t>
            </a:fld>
            <a:endParaRPr/>
          </a:p>
        </p:txBody>
      </p:sp>
      <p:sp>
        <p:nvSpPr>
          <p:cNvPr id="275" name="Google Shape;275;p33:notes"/>
          <p:cNvSpPr>
            <a:spLocks noGrp="1" noRot="1" noChangeAspect="1"/>
          </p:cNvSpPr>
          <p:nvPr>
            <p:ph type="sldImg" idx="2"/>
          </p:nvPr>
        </p:nvSpPr>
        <p:spPr>
          <a:xfrm>
            <a:off x="381000" y="695325"/>
            <a:ext cx="6096000" cy="3429000"/>
          </a:xfrm>
          <a:custGeom>
            <a:avLst/>
            <a:gdLst/>
            <a:ahLst/>
            <a:cxnLst/>
            <a:rect l="l" t="t" r="r" b="b"/>
            <a:pathLst>
              <a:path w="120000" h="120000" extrusionOk="0">
                <a:moveTo>
                  <a:pt x="0" y="0"/>
                </a:moveTo>
                <a:lnTo>
                  <a:pt x="120000" y="0"/>
                </a:lnTo>
                <a:lnTo>
                  <a:pt x="120000" y="120000"/>
                </a:lnTo>
                <a:lnTo>
                  <a:pt x="0" y="120000"/>
                </a:lnTo>
                <a:close/>
              </a:path>
            </a:pathLst>
          </a:custGeom>
          <a:solidFill>
            <a:srgbClr val="FFFFFF"/>
          </a:solidFill>
          <a:ln w="9525" cap="flat" cmpd="sng">
            <a:solidFill>
              <a:srgbClr val="000000"/>
            </a:solidFill>
            <a:prstDash val="solid"/>
            <a:miter lim="800000"/>
            <a:headEnd type="none" w="sm" len="sm"/>
            <a:tailEnd type="none" w="sm" len="sm"/>
          </a:ln>
        </p:spPr>
      </p:sp>
      <p:sp>
        <p:nvSpPr>
          <p:cNvPr id="276" name="Google Shape;276;p33: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ctr" anchorCtr="0">
            <a:noAutofit/>
          </a:bodyPr>
          <a:lstStyle/>
          <a:p>
            <a:pPr marL="228600" lvl="0" indent="-228600" algn="l" rtl="0">
              <a:lnSpc>
                <a:spcPct val="100000"/>
              </a:lnSpc>
              <a:spcBef>
                <a:spcPts val="0"/>
              </a:spcBef>
              <a:spcAft>
                <a:spcPts val="0"/>
              </a:spcAft>
              <a:buClr>
                <a:schemeClr val="dk1"/>
              </a:buClr>
              <a:buSzPts val="1200"/>
              <a:buFont typeface="Times New Roman"/>
              <a:buAutoNum type="alphaLcParenR"/>
            </a:pPr>
            <a:r>
              <a:rPr lang="es-AR">
                <a:latin typeface="Times New Roman"/>
                <a:ea typeface="Times New Roman"/>
                <a:cs typeface="Times New Roman"/>
                <a:sym typeface="Times New Roman"/>
              </a:rPr>
              <a:t>Proceso mediante el cual se conducen reuniones de grupo altamente estructurados</a:t>
            </a:r>
            <a:endParaRPr/>
          </a:p>
          <a:p>
            <a:pPr marL="0" lvl="0" indent="0" algn="l" rtl="0">
              <a:lnSpc>
                <a:spcPct val="100000"/>
              </a:lnSpc>
              <a:spcBef>
                <a:spcPts val="0"/>
              </a:spcBef>
              <a:spcAft>
                <a:spcPts val="0"/>
              </a:spcAft>
              <a:buClr>
                <a:schemeClr val="dk1"/>
              </a:buClr>
              <a:buSzPts val="1200"/>
              <a:buFont typeface="Times New Roman"/>
              <a:buNone/>
            </a:pPr>
            <a:r>
              <a:rPr lang="es-AR">
                <a:latin typeface="Times New Roman"/>
                <a:ea typeface="Times New Roman"/>
                <a:cs typeface="Times New Roman"/>
                <a:sym typeface="Times New Roman"/>
              </a:rPr>
              <a:t> con el propósito de analizar problemas y definir requerimientos </a:t>
            </a:r>
            <a:endParaRPr/>
          </a:p>
          <a:p>
            <a:pPr marL="0" lvl="0" indent="0" algn="l" rtl="0">
              <a:lnSpc>
                <a:spcPct val="100000"/>
              </a:lnSpc>
              <a:spcBef>
                <a:spcPts val="0"/>
              </a:spcBef>
              <a:spcAft>
                <a:spcPts val="0"/>
              </a:spcAft>
              <a:buSzPts val="1400"/>
              <a:buNone/>
            </a:pPr>
            <a:endParaRPr>
              <a:latin typeface="Times New Roman"/>
              <a:ea typeface="Times New Roman"/>
              <a:cs typeface="Times New Roman"/>
              <a:sym typeface="Times New Roman"/>
            </a:endParaRPr>
          </a:p>
          <a:p>
            <a:pPr marL="0" lvl="0" indent="0" algn="l" rtl="0">
              <a:lnSpc>
                <a:spcPct val="100000"/>
              </a:lnSpc>
              <a:spcBef>
                <a:spcPts val="0"/>
              </a:spcBef>
              <a:spcAft>
                <a:spcPts val="0"/>
              </a:spcAft>
              <a:buSzPts val="1400"/>
              <a:buNone/>
            </a:pPr>
            <a:r>
              <a:rPr lang="es-AR">
                <a:latin typeface="Times New Roman"/>
                <a:ea typeface="Times New Roman"/>
                <a:cs typeface="Times New Roman"/>
                <a:sym typeface="Times New Roman"/>
              </a:rPr>
              <a:t>b) Requiere de extenso entrenamiento</a:t>
            </a:r>
            <a:endParaRPr/>
          </a:p>
          <a:p>
            <a:pPr marL="0" lvl="0" indent="0" algn="l" rtl="0">
              <a:lnSpc>
                <a:spcPct val="100000"/>
              </a:lnSpc>
              <a:spcBef>
                <a:spcPts val="0"/>
              </a:spcBef>
              <a:spcAft>
                <a:spcPts val="0"/>
              </a:spcAft>
              <a:buSzPts val="1400"/>
              <a:buNone/>
            </a:pPr>
            <a:r>
              <a:rPr lang="es-AR">
                <a:latin typeface="Times New Roman"/>
                <a:ea typeface="Times New Roman"/>
                <a:cs typeface="Times New Roman"/>
                <a:sym typeface="Times New Roman"/>
              </a:rPr>
              <a:t>Reduce el tiempo de exploración de requisitos</a:t>
            </a:r>
            <a:endParaRPr/>
          </a:p>
          <a:p>
            <a:pPr marL="0" lvl="0" indent="0" algn="l" rtl="0">
              <a:lnSpc>
                <a:spcPct val="100000"/>
              </a:lnSpc>
              <a:spcBef>
                <a:spcPts val="0"/>
              </a:spcBef>
              <a:spcAft>
                <a:spcPts val="0"/>
              </a:spcAft>
              <a:buSzPts val="1400"/>
              <a:buNone/>
            </a:pPr>
            <a:r>
              <a:rPr lang="es-AR">
                <a:latin typeface="Times New Roman"/>
                <a:ea typeface="Times New Roman"/>
                <a:cs typeface="Times New Roman"/>
                <a:sym typeface="Times New Roman"/>
              </a:rPr>
              <a:t>Amplia participación de los integrantes </a:t>
            </a:r>
            <a:endParaRPr/>
          </a:p>
          <a:p>
            <a:pPr marL="0" lvl="0" indent="0" algn="l" rtl="0">
              <a:lnSpc>
                <a:spcPct val="100000"/>
              </a:lnSpc>
              <a:spcBef>
                <a:spcPts val="0"/>
              </a:spcBef>
              <a:spcAft>
                <a:spcPts val="0"/>
              </a:spcAft>
              <a:buSzPts val="1400"/>
              <a:buNone/>
            </a:pPr>
            <a:r>
              <a:rPr lang="es-AR">
                <a:latin typeface="Times New Roman"/>
                <a:ea typeface="Times New Roman"/>
                <a:cs typeface="Times New Roman"/>
                <a:sym typeface="Times New Roman"/>
              </a:rPr>
              <a:t>Se trabaja sobre lo que se va generando</a:t>
            </a:r>
            <a:endParaRPr/>
          </a:p>
          <a:p>
            <a:pPr marL="0" lvl="0" indent="0" algn="l" rtl="0">
              <a:lnSpc>
                <a:spcPct val="100000"/>
              </a:lnSpc>
              <a:spcBef>
                <a:spcPts val="0"/>
              </a:spcBef>
              <a:spcAft>
                <a:spcPts val="0"/>
              </a:spcAft>
              <a:buSzPts val="1400"/>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4"/>
        <p:cNvGrpSpPr/>
        <p:nvPr/>
      </p:nvGrpSpPr>
      <p:grpSpPr>
        <a:xfrm>
          <a:off x="0" y="0"/>
          <a:ext cx="0" cy="0"/>
          <a:chOff x="0" y="0"/>
          <a:chExt cx="0" cy="0"/>
        </a:xfrm>
      </p:grpSpPr>
      <p:sp>
        <p:nvSpPr>
          <p:cNvPr id="285" name="Google Shape;285;p34: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s-AR"/>
              <a:t>21</a:t>
            </a:fld>
            <a:endParaRPr/>
          </a:p>
        </p:txBody>
      </p:sp>
      <p:sp>
        <p:nvSpPr>
          <p:cNvPr id="286" name="Google Shape;286;p34:notes"/>
          <p:cNvSpPr>
            <a:spLocks noGrp="1" noRot="1" noChangeAspect="1"/>
          </p:cNvSpPr>
          <p:nvPr>
            <p:ph type="sldImg" idx="2"/>
          </p:nvPr>
        </p:nvSpPr>
        <p:spPr>
          <a:xfrm>
            <a:off x="381000" y="695325"/>
            <a:ext cx="6096000" cy="3429000"/>
          </a:xfrm>
          <a:custGeom>
            <a:avLst/>
            <a:gdLst/>
            <a:ahLst/>
            <a:cxnLst/>
            <a:rect l="l" t="t" r="r" b="b"/>
            <a:pathLst>
              <a:path w="120000" h="120000" extrusionOk="0">
                <a:moveTo>
                  <a:pt x="0" y="0"/>
                </a:moveTo>
                <a:lnTo>
                  <a:pt x="120000" y="0"/>
                </a:lnTo>
                <a:lnTo>
                  <a:pt x="120000" y="120000"/>
                </a:lnTo>
                <a:lnTo>
                  <a:pt x="0" y="120000"/>
                </a:lnTo>
                <a:close/>
              </a:path>
            </a:pathLst>
          </a:custGeom>
          <a:solidFill>
            <a:srgbClr val="FFFFFF"/>
          </a:solidFill>
          <a:ln w="9525" cap="flat" cmpd="sng">
            <a:solidFill>
              <a:srgbClr val="000000"/>
            </a:solidFill>
            <a:prstDash val="solid"/>
            <a:miter lim="800000"/>
            <a:headEnd type="none" w="sm" len="sm"/>
            <a:tailEnd type="none" w="sm" len="sm"/>
          </a:ln>
        </p:spPr>
      </p:sp>
      <p:sp>
        <p:nvSpPr>
          <p:cNvPr id="287" name="Google Shape;287;p34: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ctr" anchorCtr="0">
            <a:noAutofit/>
          </a:bodyPr>
          <a:lstStyle/>
          <a:p>
            <a:pPr marL="228600" lvl="0" indent="-228600" algn="l" rtl="0">
              <a:lnSpc>
                <a:spcPct val="100000"/>
              </a:lnSpc>
              <a:spcBef>
                <a:spcPts val="0"/>
              </a:spcBef>
              <a:spcAft>
                <a:spcPts val="0"/>
              </a:spcAft>
              <a:buClr>
                <a:schemeClr val="dk1"/>
              </a:buClr>
              <a:buSzPts val="1200"/>
              <a:buFont typeface="Times New Roman"/>
              <a:buAutoNum type="alphaLcParenR"/>
            </a:pPr>
            <a:r>
              <a:rPr lang="es-AR">
                <a:latin typeface="Times New Roman"/>
                <a:ea typeface="Times New Roman"/>
                <a:cs typeface="Times New Roman"/>
                <a:sym typeface="Times New Roman"/>
              </a:rPr>
              <a:t>Técnica para generar ideas al alentar a los participantes </a:t>
            </a:r>
            <a:endParaRPr/>
          </a:p>
          <a:p>
            <a:pPr marL="0" lvl="0" indent="0" algn="l" rtl="0">
              <a:lnSpc>
                <a:spcPct val="100000"/>
              </a:lnSpc>
              <a:spcBef>
                <a:spcPts val="0"/>
              </a:spcBef>
              <a:spcAft>
                <a:spcPts val="0"/>
              </a:spcAft>
              <a:buClr>
                <a:schemeClr val="dk1"/>
              </a:buClr>
              <a:buSzPts val="1200"/>
              <a:buFont typeface="Times New Roman"/>
              <a:buNone/>
            </a:pPr>
            <a:r>
              <a:rPr lang="es-AR">
                <a:latin typeface="Times New Roman"/>
                <a:ea typeface="Times New Roman"/>
                <a:cs typeface="Times New Roman"/>
                <a:sym typeface="Times New Roman"/>
              </a:rPr>
              <a:t>para que ofrezcan tantas ideas como sea posible </a:t>
            </a:r>
            <a:endParaRPr/>
          </a:p>
          <a:p>
            <a:pPr marL="0" lvl="0" indent="0" algn="l" rtl="0">
              <a:lnSpc>
                <a:spcPct val="100000"/>
              </a:lnSpc>
              <a:spcBef>
                <a:spcPts val="0"/>
              </a:spcBef>
              <a:spcAft>
                <a:spcPts val="0"/>
              </a:spcAft>
              <a:buClr>
                <a:schemeClr val="dk1"/>
              </a:buClr>
              <a:buSzPts val="1200"/>
              <a:buFont typeface="Times New Roman"/>
              <a:buNone/>
            </a:pPr>
            <a:r>
              <a:rPr lang="es-AR">
                <a:latin typeface="Times New Roman"/>
                <a:ea typeface="Times New Roman"/>
                <a:cs typeface="Times New Roman"/>
                <a:sym typeface="Times New Roman"/>
              </a:rPr>
              <a:t>en un corto tiempo sin ningún análisis </a:t>
            </a:r>
            <a:endParaRPr/>
          </a:p>
          <a:p>
            <a:pPr marL="0" lvl="0" indent="0" algn="l" rtl="0">
              <a:lnSpc>
                <a:spcPct val="100000"/>
              </a:lnSpc>
              <a:spcBef>
                <a:spcPts val="0"/>
              </a:spcBef>
              <a:spcAft>
                <a:spcPts val="0"/>
              </a:spcAft>
              <a:buClr>
                <a:schemeClr val="dk1"/>
              </a:buClr>
              <a:buSzPts val="1200"/>
              <a:buFont typeface="Times New Roman"/>
              <a:buNone/>
            </a:pPr>
            <a:r>
              <a:rPr lang="es-AR">
                <a:latin typeface="Times New Roman"/>
                <a:ea typeface="Times New Roman"/>
                <a:cs typeface="Times New Roman"/>
                <a:sym typeface="Times New Roman"/>
              </a:rPr>
              <a:t>hasta que se hayan agotado las ideas.</a:t>
            </a:r>
            <a:endParaRPr/>
          </a:p>
          <a:p>
            <a:pPr marL="0" lvl="0" indent="0" algn="l" rtl="0">
              <a:lnSpc>
                <a:spcPct val="100000"/>
              </a:lnSpc>
              <a:spcBef>
                <a:spcPts val="0"/>
              </a:spcBef>
              <a:spcAft>
                <a:spcPts val="0"/>
              </a:spcAft>
              <a:buSzPts val="1400"/>
              <a:buNone/>
            </a:pPr>
            <a:r>
              <a:rPr lang="es-AR">
                <a:latin typeface="Times New Roman"/>
                <a:ea typeface="Times New Roman"/>
                <a:cs typeface="Times New Roman"/>
                <a:sym typeface="Times New Roman"/>
              </a:rPr>
              <a:t>b) Clave para resolver la falta de consenso entre usuarios</a:t>
            </a:r>
            <a:endParaRPr/>
          </a:p>
          <a:p>
            <a:pPr marL="0" lvl="0" indent="0" algn="l" rtl="0">
              <a:lnSpc>
                <a:spcPct val="100000"/>
              </a:lnSpc>
              <a:spcBef>
                <a:spcPts val="0"/>
              </a:spcBef>
              <a:spcAft>
                <a:spcPts val="0"/>
              </a:spcAft>
              <a:buSzPts val="1400"/>
              <a:buNone/>
            </a:pPr>
            <a:r>
              <a:rPr lang="es-AR">
                <a:latin typeface="Times New Roman"/>
                <a:ea typeface="Times New Roman"/>
                <a:cs typeface="Times New Roman"/>
                <a:sym typeface="Times New Roman"/>
              </a:rPr>
              <a:t>Es útil combinarlo con la toma de decisiones</a:t>
            </a:r>
            <a:endParaRPr/>
          </a:p>
          <a:p>
            <a:pPr marL="0" lvl="0" indent="0" algn="l" rtl="0">
              <a:lnSpc>
                <a:spcPct val="100000"/>
              </a:lnSpc>
              <a:spcBef>
                <a:spcPts val="0"/>
              </a:spcBef>
              <a:spcAft>
                <a:spcPts val="0"/>
              </a:spcAft>
              <a:buSzPts val="1400"/>
              <a:buNone/>
            </a:pPr>
            <a:r>
              <a:rPr lang="es-AR">
                <a:latin typeface="Times New Roman"/>
                <a:ea typeface="Times New Roman"/>
                <a:cs typeface="Times New Roman"/>
                <a:sym typeface="Times New Roman"/>
              </a:rPr>
              <a:t>Ayuda a entender el dominio del problema</a:t>
            </a:r>
            <a:endParaRPr/>
          </a:p>
          <a:p>
            <a:pPr marL="0" lvl="0" indent="0" algn="l" rtl="0">
              <a:lnSpc>
                <a:spcPct val="100000"/>
              </a:lnSpc>
              <a:spcBef>
                <a:spcPts val="0"/>
              </a:spcBef>
              <a:spcAft>
                <a:spcPts val="0"/>
              </a:spcAft>
              <a:buSzPts val="1400"/>
              <a:buNone/>
            </a:pPr>
            <a:r>
              <a:rPr lang="es-AR">
                <a:latin typeface="Times New Roman"/>
                <a:ea typeface="Times New Roman"/>
                <a:cs typeface="Times New Roman"/>
                <a:sym typeface="Times New Roman"/>
              </a:rPr>
              <a:t>Encara la dificultad del usuario para transmitir</a:t>
            </a:r>
            <a:endParaRPr/>
          </a:p>
          <a:p>
            <a:pPr marL="0" lvl="0" indent="0" algn="l" rtl="0">
              <a:lnSpc>
                <a:spcPct val="100000"/>
              </a:lnSpc>
              <a:spcBef>
                <a:spcPts val="0"/>
              </a:spcBef>
              <a:spcAft>
                <a:spcPts val="0"/>
              </a:spcAft>
              <a:buSzPts val="1400"/>
              <a:buNone/>
            </a:pPr>
            <a:r>
              <a:rPr lang="es-AR">
                <a:latin typeface="Times New Roman"/>
                <a:ea typeface="Times New Roman"/>
                <a:cs typeface="Times New Roman"/>
                <a:sym typeface="Times New Roman"/>
              </a:rPr>
              <a:t>Ayuda a entender: al usuario y al analista</a:t>
            </a:r>
            <a:endParaRPr/>
          </a:p>
          <a:p>
            <a:pPr marL="0" lvl="0" indent="0" algn="l" rtl="0">
              <a:lnSpc>
                <a:spcPct val="100000"/>
              </a:lnSpc>
              <a:spcBef>
                <a:spcPts val="0"/>
              </a:spcBef>
              <a:spcAft>
                <a:spcPts val="0"/>
              </a:spcAft>
              <a:buSzPts val="1400"/>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
        <p:cNvGrpSpPr/>
        <p:nvPr/>
      </p:nvGrpSpPr>
      <p:grpSpPr>
        <a:xfrm>
          <a:off x="0" y="0"/>
          <a:ext cx="0" cy="0"/>
          <a:chOff x="0" y="0"/>
          <a:chExt cx="0" cy="0"/>
        </a:xfrm>
      </p:grpSpPr>
      <p:sp>
        <p:nvSpPr>
          <p:cNvPr id="60" name="Google Shape;60;p35: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s-AR"/>
              <a:t>22</a:t>
            </a:fld>
            <a:endParaRPr/>
          </a:p>
        </p:txBody>
      </p:sp>
      <p:sp>
        <p:nvSpPr>
          <p:cNvPr id="61" name="Google Shape;61;p35:notes"/>
          <p:cNvSpPr>
            <a:spLocks noGrp="1" noRot="1" noChangeAspect="1"/>
          </p:cNvSpPr>
          <p:nvPr>
            <p:ph type="sldImg" idx="2"/>
          </p:nvPr>
        </p:nvSpPr>
        <p:spPr>
          <a:xfrm>
            <a:off x="381000" y="695325"/>
            <a:ext cx="6096000" cy="3429000"/>
          </a:xfrm>
          <a:custGeom>
            <a:avLst/>
            <a:gdLst/>
            <a:ahLst/>
            <a:cxnLst/>
            <a:rect l="l" t="t" r="r" b="b"/>
            <a:pathLst>
              <a:path w="120000" h="120000" extrusionOk="0">
                <a:moveTo>
                  <a:pt x="0" y="0"/>
                </a:moveTo>
                <a:lnTo>
                  <a:pt x="120000" y="0"/>
                </a:lnTo>
                <a:lnTo>
                  <a:pt x="120000" y="120000"/>
                </a:lnTo>
                <a:lnTo>
                  <a:pt x="0" y="120000"/>
                </a:lnTo>
                <a:close/>
              </a:path>
            </a:pathLst>
          </a:custGeom>
          <a:solidFill>
            <a:srgbClr val="FFFFFF"/>
          </a:solidFill>
          <a:ln w="9525" cap="flat" cmpd="sng">
            <a:solidFill>
              <a:srgbClr val="000000"/>
            </a:solidFill>
            <a:prstDash val="solid"/>
            <a:miter lim="800000"/>
            <a:headEnd type="none" w="sm" len="sm"/>
            <a:tailEnd type="none" w="sm" len="sm"/>
          </a:ln>
        </p:spPr>
      </p:sp>
      <p:sp>
        <p:nvSpPr>
          <p:cNvPr id="62" name="Google Shape;62;p35: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ctr" anchorCtr="0">
            <a:noAutofit/>
          </a:bodyPr>
          <a:lstStyle/>
          <a:p>
            <a:pPr marL="0" lvl="0" indent="0" algn="l" rtl="0">
              <a:lnSpc>
                <a:spcPct val="100000"/>
              </a:lnSpc>
              <a:spcBef>
                <a:spcPts val="0"/>
              </a:spcBef>
              <a:spcAft>
                <a:spcPts val="0"/>
              </a:spcAft>
              <a:buSzPts val="1400"/>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p:cNvGrpSpPr/>
        <p:nvPr/>
      </p:nvGrpSpPr>
      <p:grpSpPr>
        <a:xfrm>
          <a:off x="0" y="0"/>
          <a:ext cx="0" cy="0"/>
          <a:chOff x="0" y="0"/>
          <a:chExt cx="0" cy="0"/>
        </a:xfrm>
      </p:grpSpPr>
      <p:sp>
        <p:nvSpPr>
          <p:cNvPr id="70" name="Google Shape;70;p36: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s-AR"/>
              <a:t>23</a:t>
            </a:fld>
            <a:endParaRPr/>
          </a:p>
        </p:txBody>
      </p:sp>
      <p:sp>
        <p:nvSpPr>
          <p:cNvPr id="71" name="Google Shape;71;p36:notes"/>
          <p:cNvSpPr>
            <a:spLocks noGrp="1" noRot="1" noChangeAspect="1"/>
          </p:cNvSpPr>
          <p:nvPr>
            <p:ph type="sldImg" idx="2"/>
          </p:nvPr>
        </p:nvSpPr>
        <p:spPr>
          <a:xfrm>
            <a:off x="381000" y="695325"/>
            <a:ext cx="6096000" cy="3429000"/>
          </a:xfrm>
          <a:custGeom>
            <a:avLst/>
            <a:gdLst/>
            <a:ahLst/>
            <a:cxnLst/>
            <a:rect l="l" t="t" r="r" b="b"/>
            <a:pathLst>
              <a:path w="120000" h="120000" extrusionOk="0">
                <a:moveTo>
                  <a:pt x="0" y="0"/>
                </a:moveTo>
                <a:lnTo>
                  <a:pt x="120000" y="0"/>
                </a:lnTo>
                <a:lnTo>
                  <a:pt x="120000" y="120000"/>
                </a:lnTo>
                <a:lnTo>
                  <a:pt x="0" y="120000"/>
                </a:lnTo>
                <a:close/>
              </a:path>
            </a:pathLst>
          </a:custGeom>
          <a:solidFill>
            <a:srgbClr val="FFFFFF"/>
          </a:solidFill>
          <a:ln w="9525" cap="flat" cmpd="sng">
            <a:solidFill>
              <a:srgbClr val="000000"/>
            </a:solidFill>
            <a:prstDash val="solid"/>
            <a:miter lim="800000"/>
            <a:headEnd type="none" w="sm" len="sm"/>
            <a:tailEnd type="none" w="sm" len="sm"/>
          </a:ln>
        </p:spPr>
      </p:sp>
      <p:sp>
        <p:nvSpPr>
          <p:cNvPr id="72" name="Google Shape;72;p36: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ctr" anchorCtr="0">
            <a:noAutofit/>
          </a:bodyPr>
          <a:lstStyle/>
          <a:p>
            <a:pPr marL="0" lvl="0" indent="0" algn="l" rtl="0">
              <a:lnSpc>
                <a:spcPct val="100000"/>
              </a:lnSpc>
              <a:spcBef>
                <a:spcPts val="0"/>
              </a:spcBef>
              <a:spcAft>
                <a:spcPts val="0"/>
              </a:spcAft>
              <a:buSzPts val="1400"/>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p39: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s-AR"/>
              <a:t>24</a:t>
            </a:fld>
            <a:endParaRPr/>
          </a:p>
        </p:txBody>
      </p:sp>
      <p:sp>
        <p:nvSpPr>
          <p:cNvPr id="93" name="Google Shape;93;p39:notes"/>
          <p:cNvSpPr>
            <a:spLocks noGrp="1" noRot="1" noChangeAspect="1"/>
          </p:cNvSpPr>
          <p:nvPr>
            <p:ph type="sldImg" idx="2"/>
          </p:nvPr>
        </p:nvSpPr>
        <p:spPr>
          <a:xfrm>
            <a:off x="381000" y="695325"/>
            <a:ext cx="6096000" cy="3429000"/>
          </a:xfrm>
          <a:custGeom>
            <a:avLst/>
            <a:gdLst/>
            <a:ahLst/>
            <a:cxnLst/>
            <a:rect l="l" t="t" r="r" b="b"/>
            <a:pathLst>
              <a:path w="120000" h="120000" extrusionOk="0">
                <a:moveTo>
                  <a:pt x="0" y="0"/>
                </a:moveTo>
                <a:lnTo>
                  <a:pt x="120000" y="0"/>
                </a:lnTo>
                <a:lnTo>
                  <a:pt x="120000" y="120000"/>
                </a:lnTo>
                <a:lnTo>
                  <a:pt x="0" y="120000"/>
                </a:lnTo>
                <a:close/>
              </a:path>
            </a:pathLst>
          </a:custGeom>
          <a:solidFill>
            <a:srgbClr val="FFFFFF"/>
          </a:solidFill>
          <a:ln w="9525" cap="flat" cmpd="sng">
            <a:solidFill>
              <a:srgbClr val="000000"/>
            </a:solidFill>
            <a:prstDash val="solid"/>
            <a:miter lim="800000"/>
            <a:headEnd type="none" w="sm" len="sm"/>
            <a:tailEnd type="none" w="sm" len="sm"/>
          </a:ln>
        </p:spPr>
      </p:sp>
      <p:sp>
        <p:nvSpPr>
          <p:cNvPr id="94" name="Google Shape;94;p39: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ctr" anchorCtr="0">
            <a:noAutofit/>
          </a:bodyPr>
          <a:lstStyle/>
          <a:p>
            <a:pPr marL="0" lvl="0" indent="0" algn="l" rtl="0">
              <a:lnSpc>
                <a:spcPct val="100000"/>
              </a:lnSpc>
              <a:spcBef>
                <a:spcPts val="0"/>
              </a:spcBef>
              <a:spcAft>
                <a:spcPts val="0"/>
              </a:spcAft>
              <a:buSzPts val="1400"/>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
        <p:cNvGrpSpPr/>
        <p:nvPr/>
      </p:nvGrpSpPr>
      <p:grpSpPr>
        <a:xfrm>
          <a:off x="0" y="0"/>
          <a:ext cx="0" cy="0"/>
          <a:chOff x="0" y="0"/>
          <a:chExt cx="0" cy="0"/>
        </a:xfrm>
      </p:grpSpPr>
      <p:sp>
        <p:nvSpPr>
          <p:cNvPr id="102" name="Google Shape;102;p40: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s-AR"/>
              <a:t>25</a:t>
            </a:fld>
            <a:endParaRPr/>
          </a:p>
        </p:txBody>
      </p:sp>
      <p:sp>
        <p:nvSpPr>
          <p:cNvPr id="103" name="Google Shape;103;p40:notes"/>
          <p:cNvSpPr>
            <a:spLocks noGrp="1" noRot="1" noChangeAspect="1"/>
          </p:cNvSpPr>
          <p:nvPr>
            <p:ph type="sldImg" idx="2"/>
          </p:nvPr>
        </p:nvSpPr>
        <p:spPr>
          <a:xfrm>
            <a:off x="381000" y="695325"/>
            <a:ext cx="6096000" cy="3429000"/>
          </a:xfrm>
          <a:custGeom>
            <a:avLst/>
            <a:gdLst/>
            <a:ahLst/>
            <a:cxnLst/>
            <a:rect l="l" t="t" r="r" b="b"/>
            <a:pathLst>
              <a:path w="120000" h="120000" extrusionOk="0">
                <a:moveTo>
                  <a:pt x="0" y="0"/>
                </a:moveTo>
                <a:lnTo>
                  <a:pt x="120000" y="0"/>
                </a:lnTo>
                <a:lnTo>
                  <a:pt x="120000" y="120000"/>
                </a:lnTo>
                <a:lnTo>
                  <a:pt x="0" y="120000"/>
                </a:lnTo>
                <a:close/>
              </a:path>
            </a:pathLst>
          </a:custGeom>
          <a:solidFill>
            <a:srgbClr val="FFFFFF"/>
          </a:solidFill>
          <a:ln w="9525" cap="flat" cmpd="sng">
            <a:solidFill>
              <a:srgbClr val="000000"/>
            </a:solidFill>
            <a:prstDash val="solid"/>
            <a:miter lim="800000"/>
            <a:headEnd type="none" w="sm" len="sm"/>
            <a:tailEnd type="none" w="sm" len="sm"/>
          </a:ln>
        </p:spPr>
      </p:sp>
      <p:sp>
        <p:nvSpPr>
          <p:cNvPr id="104" name="Google Shape;104;p40: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ctr" anchorCtr="0">
            <a:noAutofit/>
          </a:bodyPr>
          <a:lstStyle/>
          <a:p>
            <a:pPr marL="0" lvl="0" indent="0" algn="l" rtl="0">
              <a:lnSpc>
                <a:spcPct val="100000"/>
              </a:lnSpc>
              <a:spcBef>
                <a:spcPts val="0"/>
              </a:spcBef>
              <a:spcAft>
                <a:spcPts val="0"/>
              </a:spcAft>
              <a:buSzPts val="1400"/>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
        <p:cNvGrpSpPr/>
        <p:nvPr/>
      </p:nvGrpSpPr>
      <p:grpSpPr>
        <a:xfrm>
          <a:off x="0" y="0"/>
          <a:ext cx="0" cy="0"/>
          <a:chOff x="0" y="0"/>
          <a:chExt cx="0" cy="0"/>
        </a:xfrm>
      </p:grpSpPr>
      <p:sp>
        <p:nvSpPr>
          <p:cNvPr id="112" name="Google Shape;112;p41: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s-AR"/>
              <a:t>26</a:t>
            </a:fld>
            <a:endParaRPr/>
          </a:p>
        </p:txBody>
      </p:sp>
      <p:sp>
        <p:nvSpPr>
          <p:cNvPr id="113" name="Google Shape;113;p41:notes"/>
          <p:cNvSpPr>
            <a:spLocks noGrp="1" noRot="1" noChangeAspect="1"/>
          </p:cNvSpPr>
          <p:nvPr>
            <p:ph type="sldImg" idx="2"/>
          </p:nvPr>
        </p:nvSpPr>
        <p:spPr>
          <a:xfrm>
            <a:off x="381000" y="695325"/>
            <a:ext cx="6096000" cy="3429000"/>
          </a:xfrm>
          <a:custGeom>
            <a:avLst/>
            <a:gdLst/>
            <a:ahLst/>
            <a:cxnLst/>
            <a:rect l="l" t="t" r="r" b="b"/>
            <a:pathLst>
              <a:path w="120000" h="120000" extrusionOk="0">
                <a:moveTo>
                  <a:pt x="0" y="0"/>
                </a:moveTo>
                <a:lnTo>
                  <a:pt x="120000" y="0"/>
                </a:lnTo>
                <a:lnTo>
                  <a:pt x="120000" y="120000"/>
                </a:lnTo>
                <a:lnTo>
                  <a:pt x="0" y="120000"/>
                </a:lnTo>
                <a:close/>
              </a:path>
            </a:pathLst>
          </a:custGeom>
          <a:solidFill>
            <a:srgbClr val="FFFFFF"/>
          </a:solidFill>
          <a:ln w="9525" cap="flat" cmpd="sng">
            <a:solidFill>
              <a:srgbClr val="000000"/>
            </a:solidFill>
            <a:prstDash val="solid"/>
            <a:miter lim="800000"/>
            <a:headEnd type="none" w="sm" len="sm"/>
            <a:tailEnd type="none" w="sm" len="sm"/>
          </a:ln>
        </p:spPr>
      </p:sp>
      <p:sp>
        <p:nvSpPr>
          <p:cNvPr id="114" name="Google Shape;114;p41: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ctr" anchorCtr="0">
            <a:noAutofit/>
          </a:bodyPr>
          <a:lstStyle/>
          <a:p>
            <a:pPr marL="0" lvl="0" indent="0" algn="l" rtl="0">
              <a:lnSpc>
                <a:spcPct val="100000"/>
              </a:lnSpc>
              <a:spcBef>
                <a:spcPts val="0"/>
              </a:spcBef>
              <a:spcAft>
                <a:spcPts val="0"/>
              </a:spcAft>
              <a:buSzPts val="1400"/>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3"/>
        <p:cNvGrpSpPr/>
        <p:nvPr/>
      </p:nvGrpSpPr>
      <p:grpSpPr>
        <a:xfrm>
          <a:off x="0" y="0"/>
          <a:ext cx="0" cy="0"/>
          <a:chOff x="0" y="0"/>
          <a:chExt cx="0" cy="0"/>
        </a:xfrm>
      </p:grpSpPr>
      <p:sp>
        <p:nvSpPr>
          <p:cNvPr id="124" name="Google Shape;124;p42: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s-AR"/>
              <a:t>27</a:t>
            </a:fld>
            <a:endParaRPr/>
          </a:p>
        </p:txBody>
      </p:sp>
      <p:sp>
        <p:nvSpPr>
          <p:cNvPr id="125" name="Google Shape;125;p42:notes"/>
          <p:cNvSpPr>
            <a:spLocks noGrp="1" noRot="1" noChangeAspect="1"/>
          </p:cNvSpPr>
          <p:nvPr>
            <p:ph type="sldImg" idx="2"/>
          </p:nvPr>
        </p:nvSpPr>
        <p:spPr>
          <a:xfrm>
            <a:off x="381000" y="695325"/>
            <a:ext cx="6096000" cy="3429000"/>
          </a:xfrm>
          <a:custGeom>
            <a:avLst/>
            <a:gdLst/>
            <a:ahLst/>
            <a:cxnLst/>
            <a:rect l="l" t="t" r="r" b="b"/>
            <a:pathLst>
              <a:path w="120000" h="120000" extrusionOk="0">
                <a:moveTo>
                  <a:pt x="0" y="0"/>
                </a:moveTo>
                <a:lnTo>
                  <a:pt x="120000" y="0"/>
                </a:lnTo>
                <a:lnTo>
                  <a:pt x="120000" y="120000"/>
                </a:lnTo>
                <a:lnTo>
                  <a:pt x="0" y="120000"/>
                </a:lnTo>
                <a:close/>
              </a:path>
            </a:pathLst>
          </a:custGeom>
          <a:solidFill>
            <a:srgbClr val="FFFFFF"/>
          </a:solidFill>
          <a:ln w="9525" cap="flat" cmpd="sng">
            <a:solidFill>
              <a:srgbClr val="000000"/>
            </a:solidFill>
            <a:prstDash val="solid"/>
            <a:miter lim="800000"/>
            <a:headEnd type="none" w="sm" len="sm"/>
            <a:tailEnd type="none" w="sm" len="sm"/>
          </a:ln>
        </p:spPr>
      </p:sp>
      <p:sp>
        <p:nvSpPr>
          <p:cNvPr id="126" name="Google Shape;126;p42: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ctr" anchorCtr="0">
            <a:noAutofit/>
          </a:bodyPr>
          <a:lstStyle/>
          <a:p>
            <a:pPr marL="0" lvl="0" indent="0" algn="l" rtl="0">
              <a:lnSpc>
                <a:spcPct val="100000"/>
              </a:lnSpc>
              <a:spcBef>
                <a:spcPts val="0"/>
              </a:spcBef>
              <a:spcAft>
                <a:spcPts val="0"/>
              </a:spcAft>
              <a:buSzPts val="1400"/>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3"/>
        <p:cNvGrpSpPr/>
        <p:nvPr/>
      </p:nvGrpSpPr>
      <p:grpSpPr>
        <a:xfrm>
          <a:off x="0" y="0"/>
          <a:ext cx="0" cy="0"/>
          <a:chOff x="0" y="0"/>
          <a:chExt cx="0" cy="0"/>
        </a:xfrm>
      </p:grpSpPr>
      <p:sp>
        <p:nvSpPr>
          <p:cNvPr id="134" name="Google Shape;134;p43: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s-AR"/>
              <a:t>28</a:t>
            </a:fld>
            <a:endParaRPr/>
          </a:p>
        </p:txBody>
      </p:sp>
      <p:sp>
        <p:nvSpPr>
          <p:cNvPr id="135" name="Google Shape;135;p43:notes"/>
          <p:cNvSpPr>
            <a:spLocks noGrp="1" noRot="1" noChangeAspect="1"/>
          </p:cNvSpPr>
          <p:nvPr>
            <p:ph type="sldImg" idx="2"/>
          </p:nvPr>
        </p:nvSpPr>
        <p:spPr>
          <a:xfrm>
            <a:off x="381000" y="695325"/>
            <a:ext cx="6096000" cy="3429000"/>
          </a:xfrm>
          <a:custGeom>
            <a:avLst/>
            <a:gdLst/>
            <a:ahLst/>
            <a:cxnLst/>
            <a:rect l="l" t="t" r="r" b="b"/>
            <a:pathLst>
              <a:path w="120000" h="120000" extrusionOk="0">
                <a:moveTo>
                  <a:pt x="0" y="0"/>
                </a:moveTo>
                <a:lnTo>
                  <a:pt x="120000" y="0"/>
                </a:lnTo>
                <a:lnTo>
                  <a:pt x="120000" y="120000"/>
                </a:lnTo>
                <a:lnTo>
                  <a:pt x="0" y="120000"/>
                </a:lnTo>
                <a:close/>
              </a:path>
            </a:pathLst>
          </a:custGeom>
          <a:solidFill>
            <a:srgbClr val="FFFFFF"/>
          </a:solidFill>
          <a:ln w="9525" cap="flat" cmpd="sng">
            <a:solidFill>
              <a:srgbClr val="000000"/>
            </a:solidFill>
            <a:prstDash val="solid"/>
            <a:miter lim="800000"/>
            <a:headEnd type="none" w="sm" len="sm"/>
            <a:tailEnd type="none" w="sm" len="sm"/>
          </a:ln>
        </p:spPr>
      </p:sp>
      <p:sp>
        <p:nvSpPr>
          <p:cNvPr id="136" name="Google Shape;136;p43: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ctr" anchorCtr="0">
            <a:noAutofit/>
          </a:bodyPr>
          <a:lstStyle/>
          <a:p>
            <a:pPr marL="0" lvl="0" indent="0" algn="l" rtl="0">
              <a:lnSpc>
                <a:spcPct val="100000"/>
              </a:lnSpc>
              <a:spcBef>
                <a:spcPts val="0"/>
              </a:spcBef>
              <a:spcAft>
                <a:spcPts val="0"/>
              </a:spcAft>
              <a:buSzPts val="1400"/>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5"/>
        <p:cNvGrpSpPr/>
        <p:nvPr/>
      </p:nvGrpSpPr>
      <p:grpSpPr>
        <a:xfrm>
          <a:off x="0" y="0"/>
          <a:ext cx="0" cy="0"/>
          <a:chOff x="0" y="0"/>
          <a:chExt cx="0" cy="0"/>
        </a:xfrm>
      </p:grpSpPr>
      <p:sp>
        <p:nvSpPr>
          <p:cNvPr id="146" name="Google Shape;146;p44: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s-AR"/>
              <a:t>29</a:t>
            </a:fld>
            <a:endParaRPr/>
          </a:p>
        </p:txBody>
      </p:sp>
      <p:sp>
        <p:nvSpPr>
          <p:cNvPr id="147" name="Google Shape;147;p44:notes"/>
          <p:cNvSpPr>
            <a:spLocks noGrp="1" noRot="1" noChangeAspect="1"/>
          </p:cNvSpPr>
          <p:nvPr>
            <p:ph type="sldImg" idx="2"/>
          </p:nvPr>
        </p:nvSpPr>
        <p:spPr>
          <a:xfrm>
            <a:off x="381000" y="695325"/>
            <a:ext cx="6096000" cy="3429000"/>
          </a:xfrm>
          <a:custGeom>
            <a:avLst/>
            <a:gdLst/>
            <a:ahLst/>
            <a:cxnLst/>
            <a:rect l="l" t="t" r="r" b="b"/>
            <a:pathLst>
              <a:path w="120000" h="120000" extrusionOk="0">
                <a:moveTo>
                  <a:pt x="0" y="0"/>
                </a:moveTo>
                <a:lnTo>
                  <a:pt x="120000" y="0"/>
                </a:lnTo>
                <a:lnTo>
                  <a:pt x="120000" y="120000"/>
                </a:lnTo>
                <a:lnTo>
                  <a:pt x="0" y="120000"/>
                </a:lnTo>
                <a:close/>
              </a:path>
            </a:pathLst>
          </a:custGeom>
          <a:solidFill>
            <a:srgbClr val="FFFFFF"/>
          </a:solidFill>
          <a:ln w="9525" cap="flat" cmpd="sng">
            <a:solidFill>
              <a:srgbClr val="000000"/>
            </a:solidFill>
            <a:prstDash val="solid"/>
            <a:miter lim="800000"/>
            <a:headEnd type="none" w="sm" len="sm"/>
            <a:tailEnd type="none" w="sm" len="sm"/>
          </a:ln>
        </p:spPr>
      </p:sp>
      <p:sp>
        <p:nvSpPr>
          <p:cNvPr id="148" name="Google Shape;148;p44: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ctr" anchorCtr="0">
            <a:noAutofit/>
          </a:bodyPr>
          <a:lstStyle/>
          <a:p>
            <a:pPr marL="0" lvl="0" indent="0" algn="l" rtl="0">
              <a:lnSpc>
                <a:spcPct val="100000"/>
              </a:lnSpc>
              <a:spcBef>
                <a:spcPts val="0"/>
              </a:spcBef>
              <a:spcAft>
                <a:spcPts val="0"/>
              </a:spcAft>
              <a:buSzPts val="1400"/>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
        <p:cNvGrpSpPr/>
        <p:nvPr/>
      </p:nvGrpSpPr>
      <p:grpSpPr>
        <a:xfrm>
          <a:off x="0" y="0"/>
          <a:ext cx="0" cy="0"/>
          <a:chOff x="0" y="0"/>
          <a:chExt cx="0" cy="0"/>
        </a:xfrm>
      </p:grpSpPr>
      <p:sp>
        <p:nvSpPr>
          <p:cNvPr id="72" name="Google Shape;72;p8: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s-AR"/>
              <a:t>3</a:t>
            </a:fld>
            <a:endParaRPr/>
          </a:p>
        </p:txBody>
      </p:sp>
      <p:sp>
        <p:nvSpPr>
          <p:cNvPr id="73" name="Google Shape;73;p8:notes"/>
          <p:cNvSpPr txBox="1">
            <a:spLocks noGrp="1"/>
          </p:cNvSpPr>
          <p:nvPr>
            <p:ph type="body" idx="1"/>
          </p:nvPr>
        </p:nvSpPr>
        <p:spPr>
          <a:xfrm>
            <a:off x="685800" y="4400550"/>
            <a:ext cx="5486400" cy="3598863"/>
          </a:xfrm>
          <a:prstGeom prst="rect">
            <a:avLst/>
          </a:prstGeom>
          <a:noFill/>
          <a:ln>
            <a:noFill/>
          </a:ln>
        </p:spPr>
        <p:txBody>
          <a:bodyPr spcFirstLastPara="1" wrap="square" lIns="91425" tIns="45700" rIns="91425" bIns="45700" anchor="ctr" anchorCtr="0">
            <a:noAutofit/>
          </a:bodyPr>
          <a:lstStyle/>
          <a:p>
            <a:pPr marL="0" lvl="0" indent="0" algn="l" rtl="0">
              <a:lnSpc>
                <a:spcPct val="100000"/>
              </a:lnSpc>
              <a:spcBef>
                <a:spcPts val="0"/>
              </a:spcBef>
              <a:spcAft>
                <a:spcPts val="0"/>
              </a:spcAft>
              <a:buSzPts val="1400"/>
              <a:buNone/>
            </a:pPr>
            <a:endParaRPr/>
          </a:p>
        </p:txBody>
      </p:sp>
      <p:sp>
        <p:nvSpPr>
          <p:cNvPr id="74" name="Google Shape;74;p8:notes"/>
          <p:cNvSpPr/>
          <p:nvPr/>
        </p:nvSpPr>
        <p:spPr>
          <a:xfrm>
            <a:off x="3884613" y="8685213"/>
            <a:ext cx="2971800" cy="457200"/>
          </a:xfrm>
          <a:prstGeom prst="rect">
            <a:avLst/>
          </a:prstGeom>
          <a:no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75" name="Google Shape;75;p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5"/>
        <p:cNvGrpSpPr/>
        <p:nvPr/>
      </p:nvGrpSpPr>
      <p:grpSpPr>
        <a:xfrm>
          <a:off x="0" y="0"/>
          <a:ext cx="0" cy="0"/>
          <a:chOff x="0" y="0"/>
          <a:chExt cx="0" cy="0"/>
        </a:xfrm>
      </p:grpSpPr>
      <p:sp>
        <p:nvSpPr>
          <p:cNvPr id="156" name="Google Shape;156;p45: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s-AR"/>
              <a:t>30</a:t>
            </a:fld>
            <a:endParaRPr/>
          </a:p>
        </p:txBody>
      </p:sp>
      <p:sp>
        <p:nvSpPr>
          <p:cNvPr id="157" name="Google Shape;157;p45:notes"/>
          <p:cNvSpPr>
            <a:spLocks noGrp="1" noRot="1" noChangeAspect="1"/>
          </p:cNvSpPr>
          <p:nvPr>
            <p:ph type="sldImg" idx="2"/>
          </p:nvPr>
        </p:nvSpPr>
        <p:spPr>
          <a:xfrm>
            <a:off x="381000" y="695325"/>
            <a:ext cx="6096000" cy="3429000"/>
          </a:xfrm>
          <a:custGeom>
            <a:avLst/>
            <a:gdLst/>
            <a:ahLst/>
            <a:cxnLst/>
            <a:rect l="l" t="t" r="r" b="b"/>
            <a:pathLst>
              <a:path w="120000" h="120000" extrusionOk="0">
                <a:moveTo>
                  <a:pt x="0" y="0"/>
                </a:moveTo>
                <a:lnTo>
                  <a:pt x="120000" y="0"/>
                </a:lnTo>
                <a:lnTo>
                  <a:pt x="120000" y="120000"/>
                </a:lnTo>
                <a:lnTo>
                  <a:pt x="0" y="120000"/>
                </a:lnTo>
                <a:close/>
              </a:path>
            </a:pathLst>
          </a:custGeom>
          <a:solidFill>
            <a:srgbClr val="FFFFFF"/>
          </a:solidFill>
          <a:ln w="9525" cap="flat" cmpd="sng">
            <a:solidFill>
              <a:srgbClr val="000000"/>
            </a:solidFill>
            <a:prstDash val="solid"/>
            <a:miter lim="800000"/>
            <a:headEnd type="none" w="sm" len="sm"/>
            <a:tailEnd type="none" w="sm" len="sm"/>
          </a:ln>
        </p:spPr>
      </p:sp>
      <p:sp>
        <p:nvSpPr>
          <p:cNvPr id="158" name="Google Shape;158;p45: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ctr" anchorCtr="0">
            <a:noAutofit/>
          </a:bodyPr>
          <a:lstStyle/>
          <a:p>
            <a:pPr marL="0" lvl="0" indent="0" algn="l" rtl="0">
              <a:lnSpc>
                <a:spcPct val="100000"/>
              </a:lnSpc>
              <a:spcBef>
                <a:spcPts val="0"/>
              </a:spcBef>
              <a:spcAft>
                <a:spcPts val="0"/>
              </a:spcAft>
              <a:buSzPts val="1400"/>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6"/>
        <p:cNvGrpSpPr/>
        <p:nvPr/>
      </p:nvGrpSpPr>
      <p:grpSpPr>
        <a:xfrm>
          <a:off x="0" y="0"/>
          <a:ext cx="0" cy="0"/>
          <a:chOff x="0" y="0"/>
          <a:chExt cx="0" cy="0"/>
        </a:xfrm>
      </p:grpSpPr>
      <p:sp>
        <p:nvSpPr>
          <p:cNvPr id="167" name="Google Shape;167;p46: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s-AR"/>
              <a:t>31</a:t>
            </a:fld>
            <a:endParaRPr/>
          </a:p>
        </p:txBody>
      </p:sp>
      <p:sp>
        <p:nvSpPr>
          <p:cNvPr id="168" name="Google Shape;168;p46:notes"/>
          <p:cNvSpPr>
            <a:spLocks noGrp="1" noRot="1" noChangeAspect="1"/>
          </p:cNvSpPr>
          <p:nvPr>
            <p:ph type="sldImg" idx="2"/>
          </p:nvPr>
        </p:nvSpPr>
        <p:spPr>
          <a:xfrm>
            <a:off x="381000" y="695325"/>
            <a:ext cx="6096000" cy="3429000"/>
          </a:xfrm>
          <a:custGeom>
            <a:avLst/>
            <a:gdLst/>
            <a:ahLst/>
            <a:cxnLst/>
            <a:rect l="l" t="t" r="r" b="b"/>
            <a:pathLst>
              <a:path w="120000" h="120000" extrusionOk="0">
                <a:moveTo>
                  <a:pt x="0" y="0"/>
                </a:moveTo>
                <a:lnTo>
                  <a:pt x="120000" y="0"/>
                </a:lnTo>
                <a:lnTo>
                  <a:pt x="120000" y="120000"/>
                </a:lnTo>
                <a:lnTo>
                  <a:pt x="0" y="120000"/>
                </a:lnTo>
                <a:close/>
              </a:path>
            </a:pathLst>
          </a:custGeom>
          <a:solidFill>
            <a:srgbClr val="FFFFFF"/>
          </a:solidFill>
          <a:ln w="9525" cap="flat" cmpd="sng">
            <a:solidFill>
              <a:srgbClr val="000000"/>
            </a:solidFill>
            <a:prstDash val="solid"/>
            <a:miter lim="800000"/>
            <a:headEnd type="none" w="sm" len="sm"/>
            <a:tailEnd type="none" w="sm" len="sm"/>
          </a:ln>
        </p:spPr>
      </p:sp>
      <p:sp>
        <p:nvSpPr>
          <p:cNvPr id="169" name="Google Shape;169;p46: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ctr" anchorCtr="0">
            <a:noAutofit/>
          </a:bodyPr>
          <a:lstStyle/>
          <a:p>
            <a:pPr marL="0" lvl="0" indent="0" algn="l" rtl="0">
              <a:lnSpc>
                <a:spcPct val="100000"/>
              </a:lnSpc>
              <a:spcBef>
                <a:spcPts val="0"/>
              </a:spcBef>
              <a:spcAft>
                <a:spcPts val="0"/>
              </a:spcAft>
              <a:buSzPts val="1400"/>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7"/>
        <p:cNvGrpSpPr/>
        <p:nvPr/>
      </p:nvGrpSpPr>
      <p:grpSpPr>
        <a:xfrm>
          <a:off x="0" y="0"/>
          <a:ext cx="0" cy="0"/>
          <a:chOff x="0" y="0"/>
          <a:chExt cx="0" cy="0"/>
        </a:xfrm>
      </p:grpSpPr>
      <p:sp>
        <p:nvSpPr>
          <p:cNvPr id="178" name="Google Shape;178;p47: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s-AR"/>
              <a:t>32</a:t>
            </a:fld>
            <a:endParaRPr/>
          </a:p>
        </p:txBody>
      </p:sp>
      <p:sp>
        <p:nvSpPr>
          <p:cNvPr id="179" name="Google Shape;179;p47:notes"/>
          <p:cNvSpPr>
            <a:spLocks noGrp="1" noRot="1" noChangeAspect="1"/>
          </p:cNvSpPr>
          <p:nvPr>
            <p:ph type="sldImg" idx="2"/>
          </p:nvPr>
        </p:nvSpPr>
        <p:spPr>
          <a:xfrm>
            <a:off x="381000" y="695325"/>
            <a:ext cx="6096000" cy="3429000"/>
          </a:xfrm>
          <a:custGeom>
            <a:avLst/>
            <a:gdLst/>
            <a:ahLst/>
            <a:cxnLst/>
            <a:rect l="l" t="t" r="r" b="b"/>
            <a:pathLst>
              <a:path w="120000" h="120000" extrusionOk="0">
                <a:moveTo>
                  <a:pt x="0" y="0"/>
                </a:moveTo>
                <a:lnTo>
                  <a:pt x="120000" y="0"/>
                </a:lnTo>
                <a:lnTo>
                  <a:pt x="120000" y="120000"/>
                </a:lnTo>
                <a:lnTo>
                  <a:pt x="0" y="120000"/>
                </a:lnTo>
                <a:close/>
              </a:path>
            </a:pathLst>
          </a:custGeom>
          <a:solidFill>
            <a:srgbClr val="FFFFFF"/>
          </a:solidFill>
          <a:ln w="9525" cap="flat" cmpd="sng">
            <a:solidFill>
              <a:srgbClr val="000000"/>
            </a:solidFill>
            <a:prstDash val="solid"/>
            <a:miter lim="800000"/>
            <a:headEnd type="none" w="sm" len="sm"/>
            <a:tailEnd type="none" w="sm" len="sm"/>
          </a:ln>
        </p:spPr>
      </p:sp>
      <p:sp>
        <p:nvSpPr>
          <p:cNvPr id="180" name="Google Shape;180;p47: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ctr" anchorCtr="0">
            <a:noAutofit/>
          </a:bodyPr>
          <a:lstStyle/>
          <a:p>
            <a:pPr marL="0" lvl="0" indent="0" algn="l" rtl="0">
              <a:lnSpc>
                <a:spcPct val="100000"/>
              </a:lnSpc>
              <a:spcBef>
                <a:spcPts val="0"/>
              </a:spcBef>
              <a:spcAft>
                <a:spcPts val="0"/>
              </a:spcAft>
              <a:buSzPts val="1400"/>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8"/>
        <p:cNvGrpSpPr/>
        <p:nvPr/>
      </p:nvGrpSpPr>
      <p:grpSpPr>
        <a:xfrm>
          <a:off x="0" y="0"/>
          <a:ext cx="0" cy="0"/>
          <a:chOff x="0" y="0"/>
          <a:chExt cx="0" cy="0"/>
        </a:xfrm>
      </p:grpSpPr>
      <p:sp>
        <p:nvSpPr>
          <p:cNvPr id="189" name="Google Shape;189;p48: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s-AR"/>
              <a:t>33</a:t>
            </a:fld>
            <a:endParaRPr/>
          </a:p>
        </p:txBody>
      </p:sp>
      <p:sp>
        <p:nvSpPr>
          <p:cNvPr id="190" name="Google Shape;190;p48:notes"/>
          <p:cNvSpPr>
            <a:spLocks noGrp="1" noRot="1" noChangeAspect="1"/>
          </p:cNvSpPr>
          <p:nvPr>
            <p:ph type="sldImg" idx="2"/>
          </p:nvPr>
        </p:nvSpPr>
        <p:spPr>
          <a:xfrm>
            <a:off x="381000" y="695325"/>
            <a:ext cx="6096000" cy="3429000"/>
          </a:xfrm>
          <a:custGeom>
            <a:avLst/>
            <a:gdLst/>
            <a:ahLst/>
            <a:cxnLst/>
            <a:rect l="l" t="t" r="r" b="b"/>
            <a:pathLst>
              <a:path w="120000" h="120000" extrusionOk="0">
                <a:moveTo>
                  <a:pt x="0" y="0"/>
                </a:moveTo>
                <a:lnTo>
                  <a:pt x="120000" y="0"/>
                </a:lnTo>
                <a:lnTo>
                  <a:pt x="120000" y="120000"/>
                </a:lnTo>
                <a:lnTo>
                  <a:pt x="0" y="120000"/>
                </a:lnTo>
                <a:close/>
              </a:path>
            </a:pathLst>
          </a:custGeom>
          <a:solidFill>
            <a:srgbClr val="FFFFFF"/>
          </a:solidFill>
          <a:ln w="9525" cap="flat" cmpd="sng">
            <a:solidFill>
              <a:srgbClr val="000000"/>
            </a:solidFill>
            <a:prstDash val="solid"/>
            <a:miter lim="800000"/>
            <a:headEnd type="none" w="sm" len="sm"/>
            <a:tailEnd type="none" w="sm" len="sm"/>
          </a:ln>
        </p:spPr>
      </p:sp>
      <p:sp>
        <p:nvSpPr>
          <p:cNvPr id="191" name="Google Shape;191;p48: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ctr" anchorCtr="0">
            <a:noAutofit/>
          </a:bodyPr>
          <a:lstStyle/>
          <a:p>
            <a:pPr marL="0" lvl="0" indent="0" algn="l" rtl="0">
              <a:lnSpc>
                <a:spcPct val="100000"/>
              </a:lnSpc>
              <a:spcBef>
                <a:spcPts val="0"/>
              </a:spcBef>
              <a:spcAft>
                <a:spcPts val="0"/>
              </a:spcAft>
              <a:buSzPts val="1400"/>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9"/>
        <p:cNvGrpSpPr/>
        <p:nvPr/>
      </p:nvGrpSpPr>
      <p:grpSpPr>
        <a:xfrm>
          <a:off x="0" y="0"/>
          <a:ext cx="0" cy="0"/>
          <a:chOff x="0" y="0"/>
          <a:chExt cx="0" cy="0"/>
        </a:xfrm>
      </p:grpSpPr>
      <p:sp>
        <p:nvSpPr>
          <p:cNvPr id="200" name="Google Shape;200;p49: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s-AR"/>
              <a:t>34</a:t>
            </a:fld>
            <a:endParaRPr/>
          </a:p>
        </p:txBody>
      </p:sp>
      <p:sp>
        <p:nvSpPr>
          <p:cNvPr id="201" name="Google Shape;201;p49:notes"/>
          <p:cNvSpPr>
            <a:spLocks noGrp="1" noRot="1" noChangeAspect="1"/>
          </p:cNvSpPr>
          <p:nvPr>
            <p:ph type="sldImg" idx="2"/>
          </p:nvPr>
        </p:nvSpPr>
        <p:spPr>
          <a:xfrm>
            <a:off x="381000" y="695325"/>
            <a:ext cx="6096000" cy="3429000"/>
          </a:xfrm>
          <a:custGeom>
            <a:avLst/>
            <a:gdLst/>
            <a:ahLst/>
            <a:cxnLst/>
            <a:rect l="l" t="t" r="r" b="b"/>
            <a:pathLst>
              <a:path w="120000" h="120000" extrusionOk="0">
                <a:moveTo>
                  <a:pt x="0" y="0"/>
                </a:moveTo>
                <a:lnTo>
                  <a:pt x="120000" y="0"/>
                </a:lnTo>
                <a:lnTo>
                  <a:pt x="120000" y="120000"/>
                </a:lnTo>
                <a:lnTo>
                  <a:pt x="0" y="120000"/>
                </a:lnTo>
                <a:close/>
              </a:path>
            </a:pathLst>
          </a:custGeom>
          <a:solidFill>
            <a:srgbClr val="FFFFFF"/>
          </a:solidFill>
          <a:ln w="9525" cap="flat" cmpd="sng">
            <a:solidFill>
              <a:srgbClr val="000000"/>
            </a:solidFill>
            <a:prstDash val="solid"/>
            <a:miter lim="800000"/>
            <a:headEnd type="none" w="sm" len="sm"/>
            <a:tailEnd type="none" w="sm" len="sm"/>
          </a:ln>
        </p:spPr>
      </p:sp>
      <p:sp>
        <p:nvSpPr>
          <p:cNvPr id="202" name="Google Shape;202;p49: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ctr" anchorCtr="0">
            <a:noAutofit/>
          </a:bodyPr>
          <a:lstStyle/>
          <a:p>
            <a:pPr marL="0" lvl="0" indent="0" algn="l" rtl="0">
              <a:lnSpc>
                <a:spcPct val="100000"/>
              </a:lnSpc>
              <a:spcBef>
                <a:spcPts val="0"/>
              </a:spcBef>
              <a:spcAft>
                <a:spcPts val="0"/>
              </a:spcAft>
              <a:buSzPts val="1400"/>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0"/>
        <p:cNvGrpSpPr/>
        <p:nvPr/>
      </p:nvGrpSpPr>
      <p:grpSpPr>
        <a:xfrm>
          <a:off x="0" y="0"/>
          <a:ext cx="0" cy="0"/>
          <a:chOff x="0" y="0"/>
          <a:chExt cx="0" cy="0"/>
        </a:xfrm>
      </p:grpSpPr>
      <p:sp>
        <p:nvSpPr>
          <p:cNvPr id="211" name="Google Shape;211;p50: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s-AR"/>
              <a:t>35</a:t>
            </a:fld>
            <a:endParaRPr/>
          </a:p>
        </p:txBody>
      </p:sp>
      <p:sp>
        <p:nvSpPr>
          <p:cNvPr id="212" name="Google Shape;212;p50:notes"/>
          <p:cNvSpPr>
            <a:spLocks noGrp="1" noRot="1" noChangeAspect="1"/>
          </p:cNvSpPr>
          <p:nvPr>
            <p:ph type="sldImg" idx="2"/>
          </p:nvPr>
        </p:nvSpPr>
        <p:spPr>
          <a:xfrm>
            <a:off x="381000" y="695325"/>
            <a:ext cx="6096000" cy="3429000"/>
          </a:xfrm>
          <a:custGeom>
            <a:avLst/>
            <a:gdLst/>
            <a:ahLst/>
            <a:cxnLst/>
            <a:rect l="l" t="t" r="r" b="b"/>
            <a:pathLst>
              <a:path w="120000" h="120000" extrusionOk="0">
                <a:moveTo>
                  <a:pt x="0" y="0"/>
                </a:moveTo>
                <a:lnTo>
                  <a:pt x="120000" y="0"/>
                </a:lnTo>
                <a:lnTo>
                  <a:pt x="120000" y="120000"/>
                </a:lnTo>
                <a:lnTo>
                  <a:pt x="0" y="120000"/>
                </a:lnTo>
                <a:close/>
              </a:path>
            </a:pathLst>
          </a:custGeom>
          <a:solidFill>
            <a:srgbClr val="FFFFFF"/>
          </a:solidFill>
          <a:ln w="9525" cap="flat" cmpd="sng">
            <a:solidFill>
              <a:srgbClr val="000000"/>
            </a:solidFill>
            <a:prstDash val="solid"/>
            <a:miter lim="800000"/>
            <a:headEnd type="none" w="sm" len="sm"/>
            <a:tailEnd type="none" w="sm" len="sm"/>
          </a:ln>
        </p:spPr>
      </p:sp>
      <p:sp>
        <p:nvSpPr>
          <p:cNvPr id="213" name="Google Shape;213;p50: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ctr" anchorCtr="0">
            <a:noAutofit/>
          </a:bodyPr>
          <a:lstStyle/>
          <a:p>
            <a:pPr marL="0" lvl="0" indent="0" algn="l" rtl="0">
              <a:lnSpc>
                <a:spcPct val="100000"/>
              </a:lnSpc>
              <a:spcBef>
                <a:spcPts val="0"/>
              </a:spcBef>
              <a:spcAft>
                <a:spcPts val="0"/>
              </a:spcAft>
              <a:buSzPts val="1400"/>
              <a:buNone/>
            </a:pP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1"/>
        <p:cNvGrpSpPr/>
        <p:nvPr/>
      </p:nvGrpSpPr>
      <p:grpSpPr>
        <a:xfrm>
          <a:off x="0" y="0"/>
          <a:ext cx="0" cy="0"/>
          <a:chOff x="0" y="0"/>
          <a:chExt cx="0" cy="0"/>
        </a:xfrm>
      </p:grpSpPr>
      <p:sp>
        <p:nvSpPr>
          <p:cNvPr id="222" name="Google Shape;222;p51: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s-AR"/>
              <a:t>36</a:t>
            </a:fld>
            <a:endParaRPr/>
          </a:p>
        </p:txBody>
      </p:sp>
      <p:sp>
        <p:nvSpPr>
          <p:cNvPr id="223" name="Google Shape;223;p51:notes"/>
          <p:cNvSpPr>
            <a:spLocks noGrp="1" noRot="1" noChangeAspect="1"/>
          </p:cNvSpPr>
          <p:nvPr>
            <p:ph type="sldImg" idx="2"/>
          </p:nvPr>
        </p:nvSpPr>
        <p:spPr>
          <a:xfrm>
            <a:off x="381000" y="695325"/>
            <a:ext cx="6096000" cy="3429000"/>
          </a:xfrm>
          <a:custGeom>
            <a:avLst/>
            <a:gdLst/>
            <a:ahLst/>
            <a:cxnLst/>
            <a:rect l="l" t="t" r="r" b="b"/>
            <a:pathLst>
              <a:path w="120000" h="120000" extrusionOk="0">
                <a:moveTo>
                  <a:pt x="0" y="0"/>
                </a:moveTo>
                <a:lnTo>
                  <a:pt x="120000" y="0"/>
                </a:lnTo>
                <a:lnTo>
                  <a:pt x="120000" y="120000"/>
                </a:lnTo>
                <a:lnTo>
                  <a:pt x="0" y="120000"/>
                </a:lnTo>
                <a:close/>
              </a:path>
            </a:pathLst>
          </a:custGeom>
          <a:solidFill>
            <a:srgbClr val="FFFFFF"/>
          </a:solidFill>
          <a:ln w="9525" cap="flat" cmpd="sng">
            <a:solidFill>
              <a:srgbClr val="000000"/>
            </a:solidFill>
            <a:prstDash val="solid"/>
            <a:miter lim="800000"/>
            <a:headEnd type="none" w="sm" len="sm"/>
            <a:tailEnd type="none" w="sm" len="sm"/>
          </a:ln>
        </p:spPr>
      </p:sp>
      <p:sp>
        <p:nvSpPr>
          <p:cNvPr id="224" name="Google Shape;224;p51: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ctr" anchorCtr="0">
            <a:noAutofit/>
          </a:bodyPr>
          <a:lstStyle/>
          <a:p>
            <a:pPr marL="0" lvl="0" indent="0" algn="l" rtl="0">
              <a:lnSpc>
                <a:spcPct val="100000"/>
              </a:lnSpc>
              <a:spcBef>
                <a:spcPts val="0"/>
              </a:spcBef>
              <a:spcAft>
                <a:spcPts val="0"/>
              </a:spcAft>
              <a:buSzPts val="1400"/>
              <a:buNone/>
            </a:pP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1"/>
        <p:cNvGrpSpPr/>
        <p:nvPr/>
      </p:nvGrpSpPr>
      <p:grpSpPr>
        <a:xfrm>
          <a:off x="0" y="0"/>
          <a:ext cx="0" cy="0"/>
          <a:chOff x="0" y="0"/>
          <a:chExt cx="0" cy="0"/>
        </a:xfrm>
      </p:grpSpPr>
      <p:sp>
        <p:nvSpPr>
          <p:cNvPr id="232" name="Google Shape;232;p52: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s-AR"/>
              <a:t>37</a:t>
            </a:fld>
            <a:endParaRPr/>
          </a:p>
        </p:txBody>
      </p:sp>
      <p:sp>
        <p:nvSpPr>
          <p:cNvPr id="233" name="Google Shape;233;p52:notes"/>
          <p:cNvSpPr>
            <a:spLocks noGrp="1" noRot="1" noChangeAspect="1"/>
          </p:cNvSpPr>
          <p:nvPr>
            <p:ph type="sldImg" idx="2"/>
          </p:nvPr>
        </p:nvSpPr>
        <p:spPr>
          <a:xfrm>
            <a:off x="381000" y="695325"/>
            <a:ext cx="6096000" cy="3429000"/>
          </a:xfrm>
          <a:custGeom>
            <a:avLst/>
            <a:gdLst/>
            <a:ahLst/>
            <a:cxnLst/>
            <a:rect l="l" t="t" r="r" b="b"/>
            <a:pathLst>
              <a:path w="120000" h="120000" extrusionOk="0">
                <a:moveTo>
                  <a:pt x="0" y="0"/>
                </a:moveTo>
                <a:lnTo>
                  <a:pt x="120000" y="0"/>
                </a:lnTo>
                <a:lnTo>
                  <a:pt x="120000" y="120000"/>
                </a:lnTo>
                <a:lnTo>
                  <a:pt x="0" y="120000"/>
                </a:lnTo>
                <a:close/>
              </a:path>
            </a:pathLst>
          </a:custGeom>
          <a:solidFill>
            <a:srgbClr val="FFFFFF"/>
          </a:solidFill>
          <a:ln w="9525" cap="flat" cmpd="sng">
            <a:solidFill>
              <a:srgbClr val="000000"/>
            </a:solidFill>
            <a:prstDash val="solid"/>
            <a:miter lim="800000"/>
            <a:headEnd type="none" w="sm" len="sm"/>
            <a:tailEnd type="none" w="sm" len="sm"/>
          </a:ln>
        </p:spPr>
      </p:sp>
      <p:sp>
        <p:nvSpPr>
          <p:cNvPr id="234" name="Google Shape;234;p52: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ctr" anchorCtr="0">
            <a:noAutofit/>
          </a:bodyPr>
          <a:lstStyle/>
          <a:p>
            <a:pPr marL="0" lvl="0" indent="0" algn="l" rtl="0">
              <a:lnSpc>
                <a:spcPct val="100000"/>
              </a:lnSpc>
              <a:spcBef>
                <a:spcPts val="0"/>
              </a:spcBef>
              <a:spcAft>
                <a:spcPts val="0"/>
              </a:spcAft>
              <a:buSzPts val="1400"/>
              <a:buNone/>
            </a:pP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1"/>
        <p:cNvGrpSpPr/>
        <p:nvPr/>
      </p:nvGrpSpPr>
      <p:grpSpPr>
        <a:xfrm>
          <a:off x="0" y="0"/>
          <a:ext cx="0" cy="0"/>
          <a:chOff x="0" y="0"/>
          <a:chExt cx="0" cy="0"/>
        </a:xfrm>
      </p:grpSpPr>
      <p:sp>
        <p:nvSpPr>
          <p:cNvPr id="242" name="Google Shape;242;p53: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s-AR"/>
              <a:t>38</a:t>
            </a:fld>
            <a:endParaRPr/>
          </a:p>
        </p:txBody>
      </p:sp>
      <p:sp>
        <p:nvSpPr>
          <p:cNvPr id="243" name="Google Shape;243;p53:notes"/>
          <p:cNvSpPr>
            <a:spLocks noGrp="1" noRot="1" noChangeAspect="1"/>
          </p:cNvSpPr>
          <p:nvPr>
            <p:ph type="sldImg" idx="2"/>
          </p:nvPr>
        </p:nvSpPr>
        <p:spPr>
          <a:xfrm>
            <a:off x="381000" y="695325"/>
            <a:ext cx="6096000" cy="3429000"/>
          </a:xfrm>
          <a:custGeom>
            <a:avLst/>
            <a:gdLst/>
            <a:ahLst/>
            <a:cxnLst/>
            <a:rect l="l" t="t" r="r" b="b"/>
            <a:pathLst>
              <a:path w="120000" h="120000" extrusionOk="0">
                <a:moveTo>
                  <a:pt x="0" y="0"/>
                </a:moveTo>
                <a:lnTo>
                  <a:pt x="120000" y="0"/>
                </a:lnTo>
                <a:lnTo>
                  <a:pt x="120000" y="120000"/>
                </a:lnTo>
                <a:lnTo>
                  <a:pt x="0" y="120000"/>
                </a:lnTo>
                <a:close/>
              </a:path>
            </a:pathLst>
          </a:custGeom>
          <a:solidFill>
            <a:srgbClr val="FFFFFF"/>
          </a:solidFill>
          <a:ln w="9525" cap="flat" cmpd="sng">
            <a:solidFill>
              <a:srgbClr val="000000"/>
            </a:solidFill>
            <a:prstDash val="solid"/>
            <a:miter lim="800000"/>
            <a:headEnd type="none" w="sm" len="sm"/>
            <a:tailEnd type="none" w="sm" len="sm"/>
          </a:ln>
        </p:spPr>
      </p:sp>
      <p:sp>
        <p:nvSpPr>
          <p:cNvPr id="244" name="Google Shape;244;p53: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ctr" anchorCtr="0">
            <a:noAutofit/>
          </a:bodyPr>
          <a:lstStyle/>
          <a:p>
            <a:pPr marL="0" lvl="0" indent="0" algn="l" rtl="0">
              <a:lnSpc>
                <a:spcPct val="100000"/>
              </a:lnSpc>
              <a:spcBef>
                <a:spcPts val="0"/>
              </a:spcBef>
              <a:spcAft>
                <a:spcPts val="0"/>
              </a:spcAft>
              <a:buSzPts val="1400"/>
              <a:buNone/>
            </a:pP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1"/>
        <p:cNvGrpSpPr/>
        <p:nvPr/>
      </p:nvGrpSpPr>
      <p:grpSpPr>
        <a:xfrm>
          <a:off x="0" y="0"/>
          <a:ext cx="0" cy="0"/>
          <a:chOff x="0" y="0"/>
          <a:chExt cx="0" cy="0"/>
        </a:xfrm>
      </p:grpSpPr>
      <p:sp>
        <p:nvSpPr>
          <p:cNvPr id="252" name="Google Shape;252;p54: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s-AR"/>
              <a:t>39</a:t>
            </a:fld>
            <a:endParaRPr/>
          </a:p>
        </p:txBody>
      </p:sp>
      <p:sp>
        <p:nvSpPr>
          <p:cNvPr id="253" name="Google Shape;253;p54:notes"/>
          <p:cNvSpPr txBox="1">
            <a:spLocks noGrp="1"/>
          </p:cNvSpPr>
          <p:nvPr>
            <p:ph type="body" idx="1"/>
          </p:nvPr>
        </p:nvSpPr>
        <p:spPr>
          <a:xfrm>
            <a:off x="685800" y="4400550"/>
            <a:ext cx="5486400" cy="3598863"/>
          </a:xfrm>
          <a:prstGeom prst="rect">
            <a:avLst/>
          </a:prstGeom>
          <a:noFill/>
          <a:ln>
            <a:noFill/>
          </a:ln>
        </p:spPr>
        <p:txBody>
          <a:bodyPr spcFirstLastPara="1" wrap="square" lIns="91425" tIns="45700" rIns="91425" bIns="45700" anchor="ctr" anchorCtr="0">
            <a:noAutofit/>
          </a:bodyPr>
          <a:lstStyle/>
          <a:p>
            <a:pPr marL="0" lvl="0" indent="0" algn="l" rtl="0">
              <a:lnSpc>
                <a:spcPct val="100000"/>
              </a:lnSpc>
              <a:spcBef>
                <a:spcPts val="0"/>
              </a:spcBef>
              <a:spcAft>
                <a:spcPts val="0"/>
              </a:spcAft>
              <a:buSzPts val="1400"/>
              <a:buNone/>
            </a:pPr>
            <a:endParaRPr/>
          </a:p>
        </p:txBody>
      </p:sp>
      <p:sp>
        <p:nvSpPr>
          <p:cNvPr id="254" name="Google Shape;254;p54:notes"/>
          <p:cNvSpPr/>
          <p:nvPr/>
        </p:nvSpPr>
        <p:spPr>
          <a:xfrm>
            <a:off x="3884613" y="8685213"/>
            <a:ext cx="2971800" cy="457200"/>
          </a:xfrm>
          <a:prstGeom prst="rect">
            <a:avLst/>
          </a:prstGeom>
          <a:no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255" name="Google Shape;255;p5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
        <p:cNvGrpSpPr/>
        <p:nvPr/>
      </p:nvGrpSpPr>
      <p:grpSpPr>
        <a:xfrm>
          <a:off x="0" y="0"/>
          <a:ext cx="0" cy="0"/>
          <a:chOff x="0" y="0"/>
          <a:chExt cx="0" cy="0"/>
        </a:xfrm>
      </p:grpSpPr>
      <p:sp>
        <p:nvSpPr>
          <p:cNvPr id="88" name="Google Shape;88;p9: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s-AR"/>
              <a:t>4</a:t>
            </a:fld>
            <a:endParaRPr/>
          </a:p>
        </p:txBody>
      </p:sp>
      <p:sp>
        <p:nvSpPr>
          <p:cNvPr id="89" name="Google Shape;89;p9:notes"/>
          <p:cNvSpPr>
            <a:spLocks noGrp="1" noRot="1" noChangeAspect="1"/>
          </p:cNvSpPr>
          <p:nvPr>
            <p:ph type="sldImg" idx="2"/>
          </p:nvPr>
        </p:nvSpPr>
        <p:spPr>
          <a:xfrm>
            <a:off x="381000" y="695325"/>
            <a:ext cx="6096000" cy="3429000"/>
          </a:xfrm>
          <a:custGeom>
            <a:avLst/>
            <a:gdLst/>
            <a:ahLst/>
            <a:cxnLst/>
            <a:rect l="l" t="t" r="r" b="b"/>
            <a:pathLst>
              <a:path w="120000" h="120000" extrusionOk="0">
                <a:moveTo>
                  <a:pt x="0" y="0"/>
                </a:moveTo>
                <a:lnTo>
                  <a:pt x="120000" y="0"/>
                </a:lnTo>
                <a:lnTo>
                  <a:pt x="120000" y="120000"/>
                </a:lnTo>
                <a:lnTo>
                  <a:pt x="0" y="120000"/>
                </a:lnTo>
                <a:close/>
              </a:path>
            </a:pathLst>
          </a:custGeom>
          <a:solidFill>
            <a:srgbClr val="FFFFFF"/>
          </a:solidFill>
          <a:ln w="9525" cap="flat" cmpd="sng">
            <a:solidFill>
              <a:srgbClr val="000000"/>
            </a:solidFill>
            <a:prstDash val="solid"/>
            <a:miter lim="800000"/>
            <a:headEnd type="none" w="sm" len="sm"/>
            <a:tailEnd type="none" w="sm" len="sm"/>
          </a:ln>
        </p:spPr>
      </p:sp>
      <p:sp>
        <p:nvSpPr>
          <p:cNvPr id="90" name="Google Shape;90;p9: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ctr" anchorCtr="0">
            <a:noAutofit/>
          </a:bodyPr>
          <a:lstStyle/>
          <a:p>
            <a:pPr marL="0" lvl="0" indent="0" algn="l" rtl="0">
              <a:lnSpc>
                <a:spcPct val="100000"/>
              </a:lnSpc>
              <a:spcBef>
                <a:spcPts val="0"/>
              </a:spcBef>
              <a:spcAft>
                <a:spcPts val="0"/>
              </a:spcAft>
              <a:buSzPts val="1400"/>
              <a:buNone/>
            </a:pP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3"/>
        <p:cNvGrpSpPr/>
        <p:nvPr/>
      </p:nvGrpSpPr>
      <p:grpSpPr>
        <a:xfrm>
          <a:off x="0" y="0"/>
          <a:ext cx="0" cy="0"/>
          <a:chOff x="0" y="0"/>
          <a:chExt cx="0" cy="0"/>
        </a:xfrm>
      </p:grpSpPr>
      <p:sp>
        <p:nvSpPr>
          <p:cNvPr id="264" name="Google Shape;264;p55: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s-AR"/>
              <a:t>40</a:t>
            </a:fld>
            <a:endParaRPr/>
          </a:p>
        </p:txBody>
      </p:sp>
      <p:sp>
        <p:nvSpPr>
          <p:cNvPr id="265" name="Google Shape;265;p55:notes"/>
          <p:cNvSpPr>
            <a:spLocks noGrp="1" noRot="1" noChangeAspect="1"/>
          </p:cNvSpPr>
          <p:nvPr>
            <p:ph type="sldImg" idx="2"/>
          </p:nvPr>
        </p:nvSpPr>
        <p:spPr>
          <a:xfrm>
            <a:off x="381000" y="695325"/>
            <a:ext cx="6096000" cy="3429000"/>
          </a:xfrm>
          <a:custGeom>
            <a:avLst/>
            <a:gdLst/>
            <a:ahLst/>
            <a:cxnLst/>
            <a:rect l="l" t="t" r="r" b="b"/>
            <a:pathLst>
              <a:path w="120000" h="120000" extrusionOk="0">
                <a:moveTo>
                  <a:pt x="0" y="0"/>
                </a:moveTo>
                <a:lnTo>
                  <a:pt x="120000" y="0"/>
                </a:lnTo>
                <a:lnTo>
                  <a:pt x="120000" y="120000"/>
                </a:lnTo>
                <a:lnTo>
                  <a:pt x="0" y="120000"/>
                </a:lnTo>
                <a:close/>
              </a:path>
            </a:pathLst>
          </a:custGeom>
          <a:solidFill>
            <a:srgbClr val="FFFFFF"/>
          </a:solidFill>
          <a:ln w="9525" cap="flat" cmpd="sng">
            <a:solidFill>
              <a:srgbClr val="000000"/>
            </a:solidFill>
            <a:prstDash val="solid"/>
            <a:miter lim="800000"/>
            <a:headEnd type="none" w="sm" len="sm"/>
            <a:tailEnd type="none" w="sm" len="sm"/>
          </a:ln>
        </p:spPr>
      </p:sp>
      <p:sp>
        <p:nvSpPr>
          <p:cNvPr id="266" name="Google Shape;266;p55: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ctr" anchorCtr="0">
            <a:noAutofit/>
          </a:bodyPr>
          <a:lstStyle/>
          <a:p>
            <a:pPr marL="0" lvl="0" indent="0" algn="l" rtl="0">
              <a:lnSpc>
                <a:spcPct val="100000"/>
              </a:lnSpc>
              <a:spcBef>
                <a:spcPts val="0"/>
              </a:spcBef>
              <a:spcAft>
                <a:spcPts val="0"/>
              </a:spcAft>
              <a:buSzPts val="1400"/>
              <a:buNone/>
            </a:pP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4"/>
        <p:cNvGrpSpPr/>
        <p:nvPr/>
      </p:nvGrpSpPr>
      <p:grpSpPr>
        <a:xfrm>
          <a:off x="0" y="0"/>
          <a:ext cx="0" cy="0"/>
          <a:chOff x="0" y="0"/>
          <a:chExt cx="0" cy="0"/>
        </a:xfrm>
      </p:grpSpPr>
      <p:sp>
        <p:nvSpPr>
          <p:cNvPr id="275" name="Google Shape;275;p56: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s-AR"/>
              <a:t>41</a:t>
            </a:fld>
            <a:endParaRPr/>
          </a:p>
        </p:txBody>
      </p:sp>
      <p:sp>
        <p:nvSpPr>
          <p:cNvPr id="276" name="Google Shape;276;p56:notes"/>
          <p:cNvSpPr>
            <a:spLocks noGrp="1" noRot="1" noChangeAspect="1"/>
          </p:cNvSpPr>
          <p:nvPr>
            <p:ph type="sldImg" idx="2"/>
          </p:nvPr>
        </p:nvSpPr>
        <p:spPr>
          <a:xfrm>
            <a:off x="381000" y="695325"/>
            <a:ext cx="6096000" cy="3429000"/>
          </a:xfrm>
          <a:custGeom>
            <a:avLst/>
            <a:gdLst/>
            <a:ahLst/>
            <a:cxnLst/>
            <a:rect l="l" t="t" r="r" b="b"/>
            <a:pathLst>
              <a:path w="120000" h="120000" extrusionOk="0">
                <a:moveTo>
                  <a:pt x="0" y="0"/>
                </a:moveTo>
                <a:lnTo>
                  <a:pt x="120000" y="0"/>
                </a:lnTo>
                <a:lnTo>
                  <a:pt x="120000" y="120000"/>
                </a:lnTo>
                <a:lnTo>
                  <a:pt x="0" y="120000"/>
                </a:lnTo>
                <a:close/>
              </a:path>
            </a:pathLst>
          </a:custGeom>
          <a:solidFill>
            <a:srgbClr val="FFFFFF"/>
          </a:solidFill>
          <a:ln w="9525" cap="flat" cmpd="sng">
            <a:solidFill>
              <a:srgbClr val="000000"/>
            </a:solidFill>
            <a:prstDash val="solid"/>
            <a:miter lim="800000"/>
            <a:headEnd type="none" w="sm" len="sm"/>
            <a:tailEnd type="none" w="sm" len="sm"/>
          </a:ln>
        </p:spPr>
      </p:sp>
      <p:sp>
        <p:nvSpPr>
          <p:cNvPr id="277" name="Google Shape;277;p56: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ctr" anchorCtr="0">
            <a:noAutofit/>
          </a:bodyPr>
          <a:lstStyle/>
          <a:p>
            <a:pPr marL="0" lvl="0" indent="0" algn="l" rtl="0">
              <a:lnSpc>
                <a:spcPct val="100000"/>
              </a:lnSpc>
              <a:spcBef>
                <a:spcPts val="0"/>
              </a:spcBef>
              <a:spcAft>
                <a:spcPts val="0"/>
              </a:spcAft>
              <a:buSzPts val="1400"/>
              <a:buNone/>
            </a:pP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6"/>
        <p:cNvGrpSpPr/>
        <p:nvPr/>
      </p:nvGrpSpPr>
      <p:grpSpPr>
        <a:xfrm>
          <a:off x="0" y="0"/>
          <a:ext cx="0" cy="0"/>
          <a:chOff x="0" y="0"/>
          <a:chExt cx="0" cy="0"/>
        </a:xfrm>
      </p:grpSpPr>
      <p:sp>
        <p:nvSpPr>
          <p:cNvPr id="287" name="Google Shape;287;p57: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s-AR"/>
              <a:t>42</a:t>
            </a:fld>
            <a:endParaRPr/>
          </a:p>
        </p:txBody>
      </p:sp>
      <p:sp>
        <p:nvSpPr>
          <p:cNvPr id="288" name="Google Shape;288;p57:notes"/>
          <p:cNvSpPr>
            <a:spLocks noGrp="1" noRot="1" noChangeAspect="1"/>
          </p:cNvSpPr>
          <p:nvPr>
            <p:ph type="sldImg" idx="2"/>
          </p:nvPr>
        </p:nvSpPr>
        <p:spPr>
          <a:xfrm>
            <a:off x="381000" y="695325"/>
            <a:ext cx="6096000" cy="3429000"/>
          </a:xfrm>
          <a:custGeom>
            <a:avLst/>
            <a:gdLst/>
            <a:ahLst/>
            <a:cxnLst/>
            <a:rect l="l" t="t" r="r" b="b"/>
            <a:pathLst>
              <a:path w="120000" h="120000" extrusionOk="0">
                <a:moveTo>
                  <a:pt x="0" y="0"/>
                </a:moveTo>
                <a:lnTo>
                  <a:pt x="120000" y="0"/>
                </a:lnTo>
                <a:lnTo>
                  <a:pt x="120000" y="120000"/>
                </a:lnTo>
                <a:lnTo>
                  <a:pt x="0" y="120000"/>
                </a:lnTo>
                <a:close/>
              </a:path>
            </a:pathLst>
          </a:custGeom>
          <a:solidFill>
            <a:srgbClr val="FFFFFF"/>
          </a:solidFill>
          <a:ln w="9525" cap="flat" cmpd="sng">
            <a:solidFill>
              <a:srgbClr val="000000"/>
            </a:solidFill>
            <a:prstDash val="solid"/>
            <a:miter lim="800000"/>
            <a:headEnd type="none" w="sm" len="sm"/>
            <a:tailEnd type="none" w="sm" len="sm"/>
          </a:ln>
        </p:spPr>
      </p:sp>
      <p:sp>
        <p:nvSpPr>
          <p:cNvPr id="289" name="Google Shape;289;p57: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ctr" anchorCtr="0">
            <a:noAutofit/>
          </a:bodyPr>
          <a:lstStyle/>
          <a:p>
            <a:pPr marL="0" lvl="0" indent="0" algn="l" rtl="0">
              <a:lnSpc>
                <a:spcPct val="100000"/>
              </a:lnSpc>
              <a:spcBef>
                <a:spcPts val="0"/>
              </a:spcBef>
              <a:spcAft>
                <a:spcPts val="0"/>
              </a:spcAft>
              <a:buSzPts val="1400"/>
              <a:buNone/>
            </a:pP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8"/>
        <p:cNvGrpSpPr/>
        <p:nvPr/>
      </p:nvGrpSpPr>
      <p:grpSpPr>
        <a:xfrm>
          <a:off x="0" y="0"/>
          <a:ext cx="0" cy="0"/>
          <a:chOff x="0" y="0"/>
          <a:chExt cx="0" cy="0"/>
        </a:xfrm>
      </p:grpSpPr>
      <p:sp>
        <p:nvSpPr>
          <p:cNvPr id="299" name="Google Shape;299;p58: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s-AR"/>
              <a:t>43</a:t>
            </a:fld>
            <a:endParaRPr/>
          </a:p>
        </p:txBody>
      </p:sp>
      <p:sp>
        <p:nvSpPr>
          <p:cNvPr id="300" name="Google Shape;300;p58:notes"/>
          <p:cNvSpPr>
            <a:spLocks noGrp="1" noRot="1" noChangeAspect="1"/>
          </p:cNvSpPr>
          <p:nvPr>
            <p:ph type="sldImg" idx="2"/>
          </p:nvPr>
        </p:nvSpPr>
        <p:spPr>
          <a:xfrm>
            <a:off x="381000" y="695325"/>
            <a:ext cx="6096000" cy="3429000"/>
          </a:xfrm>
          <a:custGeom>
            <a:avLst/>
            <a:gdLst/>
            <a:ahLst/>
            <a:cxnLst/>
            <a:rect l="l" t="t" r="r" b="b"/>
            <a:pathLst>
              <a:path w="120000" h="120000" extrusionOk="0">
                <a:moveTo>
                  <a:pt x="0" y="0"/>
                </a:moveTo>
                <a:lnTo>
                  <a:pt x="120000" y="0"/>
                </a:lnTo>
                <a:lnTo>
                  <a:pt x="120000" y="120000"/>
                </a:lnTo>
                <a:lnTo>
                  <a:pt x="0" y="120000"/>
                </a:lnTo>
                <a:close/>
              </a:path>
            </a:pathLst>
          </a:custGeom>
          <a:solidFill>
            <a:srgbClr val="FFFFFF"/>
          </a:solidFill>
          <a:ln w="9525" cap="flat" cmpd="sng">
            <a:solidFill>
              <a:srgbClr val="000000"/>
            </a:solidFill>
            <a:prstDash val="solid"/>
            <a:miter lim="800000"/>
            <a:headEnd type="none" w="sm" len="sm"/>
            <a:tailEnd type="none" w="sm" len="sm"/>
          </a:ln>
        </p:spPr>
      </p:sp>
      <p:sp>
        <p:nvSpPr>
          <p:cNvPr id="301" name="Google Shape;301;p58: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ctr" anchorCtr="0">
            <a:noAutofit/>
          </a:bodyPr>
          <a:lstStyle/>
          <a:p>
            <a:pPr marL="0" lvl="0" indent="0" algn="l" rtl="0">
              <a:lnSpc>
                <a:spcPct val="100000"/>
              </a:lnSpc>
              <a:spcBef>
                <a:spcPts val="0"/>
              </a:spcBef>
              <a:spcAft>
                <a:spcPts val="0"/>
              </a:spcAft>
              <a:buSzPts val="1400"/>
              <a:buNone/>
            </a:pP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9"/>
        <p:cNvGrpSpPr/>
        <p:nvPr/>
      </p:nvGrpSpPr>
      <p:grpSpPr>
        <a:xfrm>
          <a:off x="0" y="0"/>
          <a:ext cx="0" cy="0"/>
          <a:chOff x="0" y="0"/>
          <a:chExt cx="0" cy="0"/>
        </a:xfrm>
      </p:grpSpPr>
      <p:sp>
        <p:nvSpPr>
          <p:cNvPr id="310" name="Google Shape;310;p59: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s-AR"/>
              <a:t>44</a:t>
            </a:fld>
            <a:endParaRPr/>
          </a:p>
        </p:txBody>
      </p:sp>
      <p:sp>
        <p:nvSpPr>
          <p:cNvPr id="311" name="Google Shape;311;p59:notes"/>
          <p:cNvSpPr>
            <a:spLocks noGrp="1" noRot="1" noChangeAspect="1"/>
          </p:cNvSpPr>
          <p:nvPr>
            <p:ph type="sldImg" idx="2"/>
          </p:nvPr>
        </p:nvSpPr>
        <p:spPr>
          <a:xfrm>
            <a:off x="381000" y="695325"/>
            <a:ext cx="6096000" cy="3429000"/>
          </a:xfrm>
          <a:custGeom>
            <a:avLst/>
            <a:gdLst/>
            <a:ahLst/>
            <a:cxnLst/>
            <a:rect l="l" t="t" r="r" b="b"/>
            <a:pathLst>
              <a:path w="120000" h="120000" extrusionOk="0">
                <a:moveTo>
                  <a:pt x="0" y="0"/>
                </a:moveTo>
                <a:lnTo>
                  <a:pt x="120000" y="0"/>
                </a:lnTo>
                <a:lnTo>
                  <a:pt x="120000" y="120000"/>
                </a:lnTo>
                <a:lnTo>
                  <a:pt x="0" y="120000"/>
                </a:lnTo>
                <a:close/>
              </a:path>
            </a:pathLst>
          </a:custGeom>
          <a:solidFill>
            <a:srgbClr val="FFFFFF"/>
          </a:solidFill>
          <a:ln w="9525" cap="flat" cmpd="sng">
            <a:solidFill>
              <a:srgbClr val="000000"/>
            </a:solidFill>
            <a:prstDash val="solid"/>
            <a:miter lim="800000"/>
            <a:headEnd type="none" w="sm" len="sm"/>
            <a:tailEnd type="none" w="sm" len="sm"/>
          </a:ln>
        </p:spPr>
      </p:sp>
      <p:sp>
        <p:nvSpPr>
          <p:cNvPr id="312" name="Google Shape;312;p59: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ctr" anchorCtr="0">
            <a:noAutofit/>
          </a:bodyPr>
          <a:lstStyle/>
          <a:p>
            <a:pPr marL="0" lvl="0" indent="0" algn="l" rtl="0">
              <a:lnSpc>
                <a:spcPct val="100000"/>
              </a:lnSpc>
              <a:spcBef>
                <a:spcPts val="0"/>
              </a:spcBef>
              <a:spcAft>
                <a:spcPts val="0"/>
              </a:spcAft>
              <a:buSzPts val="1400"/>
              <a:buNone/>
            </a:pP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0"/>
        <p:cNvGrpSpPr/>
        <p:nvPr/>
      </p:nvGrpSpPr>
      <p:grpSpPr>
        <a:xfrm>
          <a:off x="0" y="0"/>
          <a:ext cx="0" cy="0"/>
          <a:chOff x="0" y="0"/>
          <a:chExt cx="0" cy="0"/>
        </a:xfrm>
      </p:grpSpPr>
      <p:sp>
        <p:nvSpPr>
          <p:cNvPr id="321" name="Google Shape;321;p60: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s-AR"/>
              <a:t>45</a:t>
            </a:fld>
            <a:endParaRPr/>
          </a:p>
        </p:txBody>
      </p:sp>
      <p:sp>
        <p:nvSpPr>
          <p:cNvPr id="322" name="Google Shape;322;p60:notes"/>
          <p:cNvSpPr>
            <a:spLocks noGrp="1" noRot="1" noChangeAspect="1"/>
          </p:cNvSpPr>
          <p:nvPr>
            <p:ph type="sldImg" idx="2"/>
          </p:nvPr>
        </p:nvSpPr>
        <p:spPr>
          <a:xfrm>
            <a:off x="381000" y="695325"/>
            <a:ext cx="6096000" cy="3429000"/>
          </a:xfrm>
          <a:custGeom>
            <a:avLst/>
            <a:gdLst/>
            <a:ahLst/>
            <a:cxnLst/>
            <a:rect l="l" t="t" r="r" b="b"/>
            <a:pathLst>
              <a:path w="120000" h="120000" extrusionOk="0">
                <a:moveTo>
                  <a:pt x="0" y="0"/>
                </a:moveTo>
                <a:lnTo>
                  <a:pt x="120000" y="0"/>
                </a:lnTo>
                <a:lnTo>
                  <a:pt x="120000" y="120000"/>
                </a:lnTo>
                <a:lnTo>
                  <a:pt x="0" y="120000"/>
                </a:lnTo>
                <a:close/>
              </a:path>
            </a:pathLst>
          </a:custGeom>
          <a:solidFill>
            <a:srgbClr val="FFFFFF"/>
          </a:solidFill>
          <a:ln w="9525" cap="flat" cmpd="sng">
            <a:solidFill>
              <a:srgbClr val="000000"/>
            </a:solidFill>
            <a:prstDash val="solid"/>
            <a:miter lim="800000"/>
            <a:headEnd type="none" w="sm" len="sm"/>
            <a:tailEnd type="none" w="sm" len="sm"/>
          </a:ln>
        </p:spPr>
      </p:sp>
      <p:sp>
        <p:nvSpPr>
          <p:cNvPr id="323" name="Google Shape;323;p60: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ctr" anchorCtr="0">
            <a:noAutofit/>
          </a:bodyPr>
          <a:lstStyle/>
          <a:p>
            <a:pPr marL="0" lvl="0" indent="0" algn="l" rtl="0">
              <a:lnSpc>
                <a:spcPct val="100000"/>
              </a:lnSpc>
              <a:spcBef>
                <a:spcPts val="0"/>
              </a:spcBef>
              <a:spcAft>
                <a:spcPts val="0"/>
              </a:spcAft>
              <a:buSzPts val="1400"/>
              <a:buNone/>
            </a:pP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1"/>
        <p:cNvGrpSpPr/>
        <p:nvPr/>
      </p:nvGrpSpPr>
      <p:grpSpPr>
        <a:xfrm>
          <a:off x="0" y="0"/>
          <a:ext cx="0" cy="0"/>
          <a:chOff x="0" y="0"/>
          <a:chExt cx="0" cy="0"/>
        </a:xfrm>
      </p:grpSpPr>
      <p:sp>
        <p:nvSpPr>
          <p:cNvPr id="332" name="Google Shape;332;p61: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s-AR"/>
              <a:t>46</a:t>
            </a:fld>
            <a:endParaRPr/>
          </a:p>
        </p:txBody>
      </p:sp>
      <p:sp>
        <p:nvSpPr>
          <p:cNvPr id="333" name="Google Shape;333;p61:notes"/>
          <p:cNvSpPr>
            <a:spLocks noGrp="1" noRot="1" noChangeAspect="1"/>
          </p:cNvSpPr>
          <p:nvPr>
            <p:ph type="sldImg" idx="2"/>
          </p:nvPr>
        </p:nvSpPr>
        <p:spPr>
          <a:xfrm>
            <a:off x="381000" y="695325"/>
            <a:ext cx="6096000" cy="3429000"/>
          </a:xfrm>
          <a:custGeom>
            <a:avLst/>
            <a:gdLst/>
            <a:ahLst/>
            <a:cxnLst/>
            <a:rect l="l" t="t" r="r" b="b"/>
            <a:pathLst>
              <a:path w="120000" h="120000" extrusionOk="0">
                <a:moveTo>
                  <a:pt x="0" y="0"/>
                </a:moveTo>
                <a:lnTo>
                  <a:pt x="120000" y="0"/>
                </a:lnTo>
                <a:lnTo>
                  <a:pt x="120000" y="120000"/>
                </a:lnTo>
                <a:lnTo>
                  <a:pt x="0" y="120000"/>
                </a:lnTo>
                <a:close/>
              </a:path>
            </a:pathLst>
          </a:custGeom>
          <a:solidFill>
            <a:srgbClr val="FFFFFF"/>
          </a:solidFill>
          <a:ln w="9525" cap="flat" cmpd="sng">
            <a:solidFill>
              <a:srgbClr val="000000"/>
            </a:solidFill>
            <a:prstDash val="solid"/>
            <a:miter lim="800000"/>
            <a:headEnd type="none" w="sm" len="sm"/>
            <a:tailEnd type="none" w="sm" len="sm"/>
          </a:ln>
        </p:spPr>
      </p:sp>
      <p:sp>
        <p:nvSpPr>
          <p:cNvPr id="334" name="Google Shape;334;p61: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ctr" anchorCtr="0">
            <a:noAutofit/>
          </a:bodyPr>
          <a:lstStyle/>
          <a:p>
            <a:pPr marL="0" lvl="0" indent="0" algn="l" rtl="0">
              <a:lnSpc>
                <a:spcPct val="100000"/>
              </a:lnSpc>
              <a:spcBef>
                <a:spcPts val="0"/>
              </a:spcBef>
              <a:spcAft>
                <a:spcPts val="0"/>
              </a:spcAft>
              <a:buSzPts val="1400"/>
              <a:buNone/>
            </a:pP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2"/>
        <p:cNvGrpSpPr/>
        <p:nvPr/>
      </p:nvGrpSpPr>
      <p:grpSpPr>
        <a:xfrm>
          <a:off x="0" y="0"/>
          <a:ext cx="0" cy="0"/>
          <a:chOff x="0" y="0"/>
          <a:chExt cx="0" cy="0"/>
        </a:xfrm>
      </p:grpSpPr>
      <p:sp>
        <p:nvSpPr>
          <p:cNvPr id="343" name="Google Shape;343;p62: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s-AR"/>
              <a:t>47</a:t>
            </a:fld>
            <a:endParaRPr/>
          </a:p>
        </p:txBody>
      </p:sp>
      <p:sp>
        <p:nvSpPr>
          <p:cNvPr id="344" name="Google Shape;344;p62:notes"/>
          <p:cNvSpPr>
            <a:spLocks noGrp="1" noRot="1" noChangeAspect="1"/>
          </p:cNvSpPr>
          <p:nvPr>
            <p:ph type="sldImg" idx="2"/>
          </p:nvPr>
        </p:nvSpPr>
        <p:spPr>
          <a:xfrm>
            <a:off x="381000" y="695325"/>
            <a:ext cx="6096000" cy="3429000"/>
          </a:xfrm>
          <a:custGeom>
            <a:avLst/>
            <a:gdLst/>
            <a:ahLst/>
            <a:cxnLst/>
            <a:rect l="l" t="t" r="r" b="b"/>
            <a:pathLst>
              <a:path w="120000" h="120000" extrusionOk="0">
                <a:moveTo>
                  <a:pt x="0" y="0"/>
                </a:moveTo>
                <a:lnTo>
                  <a:pt x="120000" y="0"/>
                </a:lnTo>
                <a:lnTo>
                  <a:pt x="120000" y="120000"/>
                </a:lnTo>
                <a:lnTo>
                  <a:pt x="0" y="120000"/>
                </a:lnTo>
                <a:close/>
              </a:path>
            </a:pathLst>
          </a:custGeom>
          <a:solidFill>
            <a:srgbClr val="FFFFFF"/>
          </a:solidFill>
          <a:ln w="9525" cap="flat" cmpd="sng">
            <a:solidFill>
              <a:srgbClr val="000000"/>
            </a:solidFill>
            <a:prstDash val="solid"/>
            <a:miter lim="800000"/>
            <a:headEnd type="none" w="sm" len="sm"/>
            <a:tailEnd type="none" w="sm" len="sm"/>
          </a:ln>
        </p:spPr>
      </p:sp>
      <p:sp>
        <p:nvSpPr>
          <p:cNvPr id="345" name="Google Shape;345;p62: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ctr" anchorCtr="0">
            <a:noAutofit/>
          </a:bodyPr>
          <a:lstStyle/>
          <a:p>
            <a:pPr marL="0" lvl="0" indent="0" algn="l" rtl="0">
              <a:lnSpc>
                <a:spcPct val="100000"/>
              </a:lnSpc>
              <a:spcBef>
                <a:spcPts val="0"/>
              </a:spcBef>
              <a:spcAft>
                <a:spcPts val="0"/>
              </a:spcAft>
              <a:buSzPts val="1400"/>
              <a:buNone/>
            </a:pP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3"/>
        <p:cNvGrpSpPr/>
        <p:nvPr/>
      </p:nvGrpSpPr>
      <p:grpSpPr>
        <a:xfrm>
          <a:off x="0" y="0"/>
          <a:ext cx="0" cy="0"/>
          <a:chOff x="0" y="0"/>
          <a:chExt cx="0" cy="0"/>
        </a:xfrm>
      </p:grpSpPr>
      <p:sp>
        <p:nvSpPr>
          <p:cNvPr id="354" name="Google Shape;354;p63: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s-AR"/>
              <a:t>48</a:t>
            </a:fld>
            <a:endParaRPr/>
          </a:p>
        </p:txBody>
      </p:sp>
      <p:sp>
        <p:nvSpPr>
          <p:cNvPr id="355" name="Google Shape;355;p63:notes"/>
          <p:cNvSpPr>
            <a:spLocks noGrp="1" noRot="1" noChangeAspect="1"/>
          </p:cNvSpPr>
          <p:nvPr>
            <p:ph type="sldImg" idx="2"/>
          </p:nvPr>
        </p:nvSpPr>
        <p:spPr>
          <a:xfrm>
            <a:off x="381000" y="695325"/>
            <a:ext cx="6096000" cy="3429000"/>
          </a:xfrm>
          <a:custGeom>
            <a:avLst/>
            <a:gdLst/>
            <a:ahLst/>
            <a:cxnLst/>
            <a:rect l="l" t="t" r="r" b="b"/>
            <a:pathLst>
              <a:path w="120000" h="120000" extrusionOk="0">
                <a:moveTo>
                  <a:pt x="0" y="0"/>
                </a:moveTo>
                <a:lnTo>
                  <a:pt x="120000" y="0"/>
                </a:lnTo>
                <a:lnTo>
                  <a:pt x="120000" y="120000"/>
                </a:lnTo>
                <a:lnTo>
                  <a:pt x="0" y="120000"/>
                </a:lnTo>
                <a:close/>
              </a:path>
            </a:pathLst>
          </a:custGeom>
          <a:solidFill>
            <a:srgbClr val="FFFFFF"/>
          </a:solidFill>
          <a:ln w="9525" cap="flat" cmpd="sng">
            <a:solidFill>
              <a:srgbClr val="000000"/>
            </a:solidFill>
            <a:prstDash val="solid"/>
            <a:miter lim="800000"/>
            <a:headEnd type="none" w="sm" len="sm"/>
            <a:tailEnd type="none" w="sm" len="sm"/>
          </a:ln>
        </p:spPr>
      </p:sp>
      <p:sp>
        <p:nvSpPr>
          <p:cNvPr id="356" name="Google Shape;356;p63: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ctr" anchorCtr="0">
            <a:noAutofit/>
          </a:bodyPr>
          <a:lstStyle/>
          <a:p>
            <a:pPr marL="0" lvl="0" indent="0" algn="l" rtl="0">
              <a:lnSpc>
                <a:spcPct val="100000"/>
              </a:lnSpc>
              <a:spcBef>
                <a:spcPts val="0"/>
              </a:spcBef>
              <a:spcAft>
                <a:spcPts val="0"/>
              </a:spcAft>
              <a:buSzPts val="1400"/>
              <a:buNone/>
            </a:pP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4"/>
        <p:cNvGrpSpPr/>
        <p:nvPr/>
      </p:nvGrpSpPr>
      <p:grpSpPr>
        <a:xfrm>
          <a:off x="0" y="0"/>
          <a:ext cx="0" cy="0"/>
          <a:chOff x="0" y="0"/>
          <a:chExt cx="0" cy="0"/>
        </a:xfrm>
      </p:grpSpPr>
      <p:sp>
        <p:nvSpPr>
          <p:cNvPr id="365" name="Google Shape;365;p64: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s-AR"/>
              <a:t>49</a:t>
            </a:fld>
            <a:endParaRPr/>
          </a:p>
        </p:txBody>
      </p:sp>
      <p:sp>
        <p:nvSpPr>
          <p:cNvPr id="366" name="Google Shape;366;p64:notes"/>
          <p:cNvSpPr>
            <a:spLocks noGrp="1" noRot="1" noChangeAspect="1"/>
          </p:cNvSpPr>
          <p:nvPr>
            <p:ph type="sldImg" idx="2"/>
          </p:nvPr>
        </p:nvSpPr>
        <p:spPr>
          <a:xfrm>
            <a:off x="381000" y="695325"/>
            <a:ext cx="6096000" cy="3429000"/>
          </a:xfrm>
          <a:custGeom>
            <a:avLst/>
            <a:gdLst/>
            <a:ahLst/>
            <a:cxnLst/>
            <a:rect l="l" t="t" r="r" b="b"/>
            <a:pathLst>
              <a:path w="120000" h="120000" extrusionOk="0">
                <a:moveTo>
                  <a:pt x="0" y="0"/>
                </a:moveTo>
                <a:lnTo>
                  <a:pt x="120000" y="0"/>
                </a:lnTo>
                <a:lnTo>
                  <a:pt x="120000" y="120000"/>
                </a:lnTo>
                <a:lnTo>
                  <a:pt x="0" y="120000"/>
                </a:lnTo>
                <a:close/>
              </a:path>
            </a:pathLst>
          </a:custGeom>
          <a:solidFill>
            <a:srgbClr val="FFFFFF"/>
          </a:solidFill>
          <a:ln w="9525" cap="flat" cmpd="sng">
            <a:solidFill>
              <a:srgbClr val="000000"/>
            </a:solidFill>
            <a:prstDash val="solid"/>
            <a:miter lim="800000"/>
            <a:headEnd type="none" w="sm" len="sm"/>
            <a:tailEnd type="none" w="sm" len="sm"/>
          </a:ln>
        </p:spPr>
      </p:sp>
      <p:sp>
        <p:nvSpPr>
          <p:cNvPr id="367" name="Google Shape;367;p64: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ctr" anchorCtr="0">
            <a:noAutofit/>
          </a:bodyPr>
          <a:lstStyle/>
          <a:p>
            <a:pPr marL="0" lvl="0" indent="0" algn="l" rtl="0">
              <a:lnSpc>
                <a:spcPct val="100000"/>
              </a:lnSpc>
              <a:spcBef>
                <a:spcPts val="0"/>
              </a:spcBef>
              <a:spcAft>
                <a:spcPts val="0"/>
              </a:spcAft>
              <a:buSzPts val="1400"/>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
        <p:cNvGrpSpPr/>
        <p:nvPr/>
      </p:nvGrpSpPr>
      <p:grpSpPr>
        <a:xfrm>
          <a:off x="0" y="0"/>
          <a:ext cx="0" cy="0"/>
          <a:chOff x="0" y="0"/>
          <a:chExt cx="0" cy="0"/>
        </a:xfrm>
      </p:grpSpPr>
      <p:sp>
        <p:nvSpPr>
          <p:cNvPr id="99" name="Google Shape;99;p10: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s-AR"/>
              <a:t>5</a:t>
            </a:fld>
            <a:endParaRPr/>
          </a:p>
        </p:txBody>
      </p:sp>
      <p:sp>
        <p:nvSpPr>
          <p:cNvPr id="100" name="Google Shape;100;p10:notes"/>
          <p:cNvSpPr>
            <a:spLocks noGrp="1" noRot="1" noChangeAspect="1"/>
          </p:cNvSpPr>
          <p:nvPr>
            <p:ph type="sldImg" idx="2"/>
          </p:nvPr>
        </p:nvSpPr>
        <p:spPr>
          <a:xfrm>
            <a:off x="381000" y="695325"/>
            <a:ext cx="6096000" cy="3429000"/>
          </a:xfrm>
          <a:custGeom>
            <a:avLst/>
            <a:gdLst/>
            <a:ahLst/>
            <a:cxnLst/>
            <a:rect l="l" t="t" r="r" b="b"/>
            <a:pathLst>
              <a:path w="120000" h="120000" extrusionOk="0">
                <a:moveTo>
                  <a:pt x="0" y="0"/>
                </a:moveTo>
                <a:lnTo>
                  <a:pt x="120000" y="0"/>
                </a:lnTo>
                <a:lnTo>
                  <a:pt x="120000" y="120000"/>
                </a:lnTo>
                <a:lnTo>
                  <a:pt x="0" y="120000"/>
                </a:lnTo>
                <a:close/>
              </a:path>
            </a:pathLst>
          </a:custGeom>
          <a:solidFill>
            <a:srgbClr val="FFFFFF"/>
          </a:solidFill>
          <a:ln w="9525" cap="flat" cmpd="sng">
            <a:solidFill>
              <a:srgbClr val="000000"/>
            </a:solidFill>
            <a:prstDash val="solid"/>
            <a:miter lim="800000"/>
            <a:headEnd type="none" w="sm" len="sm"/>
            <a:tailEnd type="none" w="sm" len="sm"/>
          </a:ln>
        </p:spPr>
      </p:sp>
      <p:sp>
        <p:nvSpPr>
          <p:cNvPr id="101" name="Google Shape;101;p10: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ctr" anchorCtr="0">
            <a:noAutofit/>
          </a:bodyPr>
          <a:lstStyle/>
          <a:p>
            <a:pPr marL="0" lvl="0" indent="0" algn="l" rtl="0">
              <a:lnSpc>
                <a:spcPct val="100000"/>
              </a:lnSpc>
              <a:spcBef>
                <a:spcPts val="0"/>
              </a:spcBef>
              <a:spcAft>
                <a:spcPts val="0"/>
              </a:spcAft>
              <a:buSzPts val="1400"/>
              <a:buNone/>
            </a:pPr>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6">
          <a:extLst>
            <a:ext uri="{FF2B5EF4-FFF2-40B4-BE49-F238E27FC236}">
              <a16:creationId xmlns:a16="http://schemas.microsoft.com/office/drawing/2014/main" id="{072564F5-BEF1-BFF6-E284-FD4014638C01}"/>
            </a:ext>
          </a:extLst>
        </p:cNvPr>
        <p:cNvGrpSpPr/>
        <p:nvPr/>
      </p:nvGrpSpPr>
      <p:grpSpPr>
        <a:xfrm>
          <a:off x="0" y="0"/>
          <a:ext cx="0" cy="0"/>
          <a:chOff x="0" y="0"/>
          <a:chExt cx="0" cy="0"/>
        </a:xfrm>
      </p:grpSpPr>
      <p:sp>
        <p:nvSpPr>
          <p:cNvPr id="297" name="Google Shape;297;p76:notes">
            <a:extLst>
              <a:ext uri="{FF2B5EF4-FFF2-40B4-BE49-F238E27FC236}">
                <a16:creationId xmlns:a16="http://schemas.microsoft.com/office/drawing/2014/main" id="{AAD25694-D31C-AC2B-9A37-EE7A4EA2A155}"/>
              </a:ext>
            </a:extLst>
          </p:cNvPr>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298" name="Google Shape;298;p76:notes">
            <a:extLst>
              <a:ext uri="{FF2B5EF4-FFF2-40B4-BE49-F238E27FC236}">
                <a16:creationId xmlns:a16="http://schemas.microsoft.com/office/drawing/2014/main" id="{3923F4FD-DC51-4D6D-9C4B-FAC7C7BC04E2}"/>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784900833"/>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2">
          <a:extLst>
            <a:ext uri="{FF2B5EF4-FFF2-40B4-BE49-F238E27FC236}">
              <a16:creationId xmlns:a16="http://schemas.microsoft.com/office/drawing/2014/main" id="{E96D0EF4-CC7E-8BC4-A231-D9B6F2E81DA0}"/>
            </a:ext>
          </a:extLst>
        </p:cNvPr>
        <p:cNvGrpSpPr/>
        <p:nvPr/>
      </p:nvGrpSpPr>
      <p:grpSpPr>
        <a:xfrm>
          <a:off x="0" y="0"/>
          <a:ext cx="0" cy="0"/>
          <a:chOff x="0" y="0"/>
          <a:chExt cx="0" cy="0"/>
        </a:xfrm>
      </p:grpSpPr>
      <p:sp>
        <p:nvSpPr>
          <p:cNvPr id="303" name="Google Shape;303;p18:notes">
            <a:extLst>
              <a:ext uri="{FF2B5EF4-FFF2-40B4-BE49-F238E27FC236}">
                <a16:creationId xmlns:a16="http://schemas.microsoft.com/office/drawing/2014/main" id="{22842840-7D39-93CF-C490-E724FDC0CF25}"/>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304" name="Google Shape;304;p18:notes">
            <a:extLst>
              <a:ext uri="{FF2B5EF4-FFF2-40B4-BE49-F238E27FC236}">
                <a16:creationId xmlns:a16="http://schemas.microsoft.com/office/drawing/2014/main" id="{D098D511-94AF-B972-794A-40F983BEC914}"/>
              </a:ext>
            </a:extLst>
          </p:cNvPr>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305" name="Google Shape;305;p18:notes">
            <a:extLst>
              <a:ext uri="{FF2B5EF4-FFF2-40B4-BE49-F238E27FC236}">
                <a16:creationId xmlns:a16="http://schemas.microsoft.com/office/drawing/2014/main" id="{4590D2F3-4A58-8C25-E383-0B345CA8546B}"/>
              </a:ext>
            </a:extLst>
          </p:cNvPr>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s-AR"/>
              <a:t>51</a:t>
            </a:fld>
            <a:endParaRPr/>
          </a:p>
        </p:txBody>
      </p:sp>
    </p:spTree>
    <p:extLst>
      <p:ext uri="{BB962C8B-B14F-4D97-AF65-F5344CB8AC3E}">
        <p14:creationId xmlns:p14="http://schemas.microsoft.com/office/powerpoint/2010/main" val="3608726409"/>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9">
          <a:extLst>
            <a:ext uri="{FF2B5EF4-FFF2-40B4-BE49-F238E27FC236}">
              <a16:creationId xmlns:a16="http://schemas.microsoft.com/office/drawing/2014/main" id="{725C36C1-325F-B56B-D4D5-EC7B4124CA1F}"/>
            </a:ext>
          </a:extLst>
        </p:cNvPr>
        <p:cNvGrpSpPr/>
        <p:nvPr/>
      </p:nvGrpSpPr>
      <p:grpSpPr>
        <a:xfrm>
          <a:off x="0" y="0"/>
          <a:ext cx="0" cy="0"/>
          <a:chOff x="0" y="0"/>
          <a:chExt cx="0" cy="0"/>
        </a:xfrm>
      </p:grpSpPr>
      <p:sp>
        <p:nvSpPr>
          <p:cNvPr id="310" name="Google Shape;310;p77:notes">
            <a:extLst>
              <a:ext uri="{FF2B5EF4-FFF2-40B4-BE49-F238E27FC236}">
                <a16:creationId xmlns:a16="http://schemas.microsoft.com/office/drawing/2014/main" id="{C43E5CB5-DC0F-05C9-9834-1983B17455BB}"/>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311" name="Google Shape;311;p77:notes">
            <a:extLst>
              <a:ext uri="{FF2B5EF4-FFF2-40B4-BE49-F238E27FC236}">
                <a16:creationId xmlns:a16="http://schemas.microsoft.com/office/drawing/2014/main" id="{8C3104B6-3238-3038-46CD-511D322FA827}"/>
              </a:ext>
            </a:extLst>
          </p:cNvPr>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312" name="Google Shape;312;p77:notes">
            <a:extLst>
              <a:ext uri="{FF2B5EF4-FFF2-40B4-BE49-F238E27FC236}">
                <a16:creationId xmlns:a16="http://schemas.microsoft.com/office/drawing/2014/main" id="{452B5DF2-29E2-A09B-6FAF-4BC2C5B1F102}"/>
              </a:ext>
            </a:extLst>
          </p:cNvPr>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s-AR"/>
              <a:t>52</a:t>
            </a:fld>
            <a:endParaRPr/>
          </a:p>
        </p:txBody>
      </p:sp>
    </p:spTree>
    <p:extLst>
      <p:ext uri="{BB962C8B-B14F-4D97-AF65-F5344CB8AC3E}">
        <p14:creationId xmlns:p14="http://schemas.microsoft.com/office/powerpoint/2010/main" val="3747926583"/>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7">
          <a:extLst>
            <a:ext uri="{FF2B5EF4-FFF2-40B4-BE49-F238E27FC236}">
              <a16:creationId xmlns:a16="http://schemas.microsoft.com/office/drawing/2014/main" id="{162833E9-E06A-7874-0721-66A74DFC2AF7}"/>
            </a:ext>
          </a:extLst>
        </p:cNvPr>
        <p:cNvGrpSpPr/>
        <p:nvPr/>
      </p:nvGrpSpPr>
      <p:grpSpPr>
        <a:xfrm>
          <a:off x="0" y="0"/>
          <a:ext cx="0" cy="0"/>
          <a:chOff x="0" y="0"/>
          <a:chExt cx="0" cy="0"/>
        </a:xfrm>
      </p:grpSpPr>
      <p:sp>
        <p:nvSpPr>
          <p:cNvPr id="318" name="Google Shape;318;p19:notes">
            <a:extLst>
              <a:ext uri="{FF2B5EF4-FFF2-40B4-BE49-F238E27FC236}">
                <a16:creationId xmlns:a16="http://schemas.microsoft.com/office/drawing/2014/main" id="{4FE974DA-37B3-A8BE-AB35-AC2D1CE6BA31}"/>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319" name="Google Shape;319;p19:notes">
            <a:extLst>
              <a:ext uri="{FF2B5EF4-FFF2-40B4-BE49-F238E27FC236}">
                <a16:creationId xmlns:a16="http://schemas.microsoft.com/office/drawing/2014/main" id="{B9315897-759B-D1F2-6D71-BE3183C3C4CB}"/>
              </a:ext>
            </a:extLst>
          </p:cNvPr>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320" name="Google Shape;320;p19:notes">
            <a:extLst>
              <a:ext uri="{FF2B5EF4-FFF2-40B4-BE49-F238E27FC236}">
                <a16:creationId xmlns:a16="http://schemas.microsoft.com/office/drawing/2014/main" id="{95DDF7DC-E7CB-E035-1C45-AFBFA9BAC557}"/>
              </a:ext>
            </a:extLst>
          </p:cNvPr>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s-AR"/>
              <a:t>53</a:t>
            </a:fld>
            <a:endParaRPr/>
          </a:p>
        </p:txBody>
      </p:sp>
    </p:spTree>
    <p:extLst>
      <p:ext uri="{BB962C8B-B14F-4D97-AF65-F5344CB8AC3E}">
        <p14:creationId xmlns:p14="http://schemas.microsoft.com/office/powerpoint/2010/main" val="3140247058"/>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6">
          <a:extLst>
            <a:ext uri="{FF2B5EF4-FFF2-40B4-BE49-F238E27FC236}">
              <a16:creationId xmlns:a16="http://schemas.microsoft.com/office/drawing/2014/main" id="{C7434436-6F17-296B-F645-CF077D976FD6}"/>
            </a:ext>
          </a:extLst>
        </p:cNvPr>
        <p:cNvGrpSpPr/>
        <p:nvPr/>
      </p:nvGrpSpPr>
      <p:grpSpPr>
        <a:xfrm>
          <a:off x="0" y="0"/>
          <a:ext cx="0" cy="0"/>
          <a:chOff x="0" y="0"/>
          <a:chExt cx="0" cy="0"/>
        </a:xfrm>
      </p:grpSpPr>
      <p:sp>
        <p:nvSpPr>
          <p:cNvPr id="327" name="Google Shape;327;p20:notes">
            <a:extLst>
              <a:ext uri="{FF2B5EF4-FFF2-40B4-BE49-F238E27FC236}">
                <a16:creationId xmlns:a16="http://schemas.microsoft.com/office/drawing/2014/main" id="{7D20BA27-2465-EC6F-CDB3-42F2EB9E7D08}"/>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328" name="Google Shape;328;p20:notes">
            <a:extLst>
              <a:ext uri="{FF2B5EF4-FFF2-40B4-BE49-F238E27FC236}">
                <a16:creationId xmlns:a16="http://schemas.microsoft.com/office/drawing/2014/main" id="{CFA6EC05-A3FE-9934-DDE5-3C027A721E90}"/>
              </a:ext>
            </a:extLst>
          </p:cNvPr>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329" name="Google Shape;329;p20:notes">
            <a:extLst>
              <a:ext uri="{FF2B5EF4-FFF2-40B4-BE49-F238E27FC236}">
                <a16:creationId xmlns:a16="http://schemas.microsoft.com/office/drawing/2014/main" id="{5486C0A5-EA49-A8BF-7F02-00BA04B5EB57}"/>
              </a:ext>
            </a:extLst>
          </p:cNvPr>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s-AR"/>
              <a:t>54</a:t>
            </a:fld>
            <a:endParaRPr/>
          </a:p>
        </p:txBody>
      </p:sp>
    </p:spTree>
    <p:extLst>
      <p:ext uri="{BB962C8B-B14F-4D97-AF65-F5344CB8AC3E}">
        <p14:creationId xmlns:p14="http://schemas.microsoft.com/office/powerpoint/2010/main" val="521840603"/>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5">
          <a:extLst>
            <a:ext uri="{FF2B5EF4-FFF2-40B4-BE49-F238E27FC236}">
              <a16:creationId xmlns:a16="http://schemas.microsoft.com/office/drawing/2014/main" id="{E44626BE-C791-C59C-B9B7-3EDAF21A89A0}"/>
            </a:ext>
          </a:extLst>
        </p:cNvPr>
        <p:cNvGrpSpPr/>
        <p:nvPr/>
      </p:nvGrpSpPr>
      <p:grpSpPr>
        <a:xfrm>
          <a:off x="0" y="0"/>
          <a:ext cx="0" cy="0"/>
          <a:chOff x="0" y="0"/>
          <a:chExt cx="0" cy="0"/>
        </a:xfrm>
      </p:grpSpPr>
      <p:sp>
        <p:nvSpPr>
          <p:cNvPr id="336" name="Google Shape;336;p21:notes">
            <a:extLst>
              <a:ext uri="{FF2B5EF4-FFF2-40B4-BE49-F238E27FC236}">
                <a16:creationId xmlns:a16="http://schemas.microsoft.com/office/drawing/2014/main" id="{DCCDEE01-A14A-BC8E-2DFF-6C1EA2461BB2}"/>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337" name="Google Shape;337;p21:notes">
            <a:extLst>
              <a:ext uri="{FF2B5EF4-FFF2-40B4-BE49-F238E27FC236}">
                <a16:creationId xmlns:a16="http://schemas.microsoft.com/office/drawing/2014/main" id="{1265A8F3-5574-8744-C5A5-6777285D1941}"/>
              </a:ext>
            </a:extLst>
          </p:cNvPr>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338" name="Google Shape;338;p21:notes">
            <a:extLst>
              <a:ext uri="{FF2B5EF4-FFF2-40B4-BE49-F238E27FC236}">
                <a16:creationId xmlns:a16="http://schemas.microsoft.com/office/drawing/2014/main" id="{74890ACA-B45A-1D5A-AA48-B48BEE08C36B}"/>
              </a:ext>
            </a:extLst>
          </p:cNvPr>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s-AR"/>
              <a:t>55</a:t>
            </a:fld>
            <a:endParaRPr/>
          </a:p>
        </p:txBody>
      </p:sp>
    </p:spTree>
    <p:extLst>
      <p:ext uri="{BB962C8B-B14F-4D97-AF65-F5344CB8AC3E}">
        <p14:creationId xmlns:p14="http://schemas.microsoft.com/office/powerpoint/2010/main" val="2969058966"/>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4">
          <a:extLst>
            <a:ext uri="{FF2B5EF4-FFF2-40B4-BE49-F238E27FC236}">
              <a16:creationId xmlns:a16="http://schemas.microsoft.com/office/drawing/2014/main" id="{EACBE58E-AE1D-6FEA-3AF3-A885122D6F2F}"/>
            </a:ext>
          </a:extLst>
        </p:cNvPr>
        <p:cNvGrpSpPr/>
        <p:nvPr/>
      </p:nvGrpSpPr>
      <p:grpSpPr>
        <a:xfrm>
          <a:off x="0" y="0"/>
          <a:ext cx="0" cy="0"/>
          <a:chOff x="0" y="0"/>
          <a:chExt cx="0" cy="0"/>
        </a:xfrm>
      </p:grpSpPr>
      <p:sp>
        <p:nvSpPr>
          <p:cNvPr id="345" name="Google Shape;345;p22:notes">
            <a:extLst>
              <a:ext uri="{FF2B5EF4-FFF2-40B4-BE49-F238E27FC236}">
                <a16:creationId xmlns:a16="http://schemas.microsoft.com/office/drawing/2014/main" id="{CD2C706E-390A-B0DE-5107-C723D63E1863}"/>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346" name="Google Shape;346;p22:notes">
            <a:extLst>
              <a:ext uri="{FF2B5EF4-FFF2-40B4-BE49-F238E27FC236}">
                <a16:creationId xmlns:a16="http://schemas.microsoft.com/office/drawing/2014/main" id="{A86870A1-85B8-1A12-1F3A-DCADBF4E1097}"/>
              </a:ext>
            </a:extLst>
          </p:cNvPr>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347" name="Google Shape;347;p22:notes">
            <a:extLst>
              <a:ext uri="{FF2B5EF4-FFF2-40B4-BE49-F238E27FC236}">
                <a16:creationId xmlns:a16="http://schemas.microsoft.com/office/drawing/2014/main" id="{1B9DF9D8-CB65-7661-5519-07ABF209CABC}"/>
              </a:ext>
            </a:extLst>
          </p:cNvPr>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s-AR"/>
              <a:t>56</a:t>
            </a:fld>
            <a:endParaRPr/>
          </a:p>
        </p:txBody>
      </p:sp>
    </p:spTree>
    <p:extLst>
      <p:ext uri="{BB962C8B-B14F-4D97-AF65-F5344CB8AC3E}">
        <p14:creationId xmlns:p14="http://schemas.microsoft.com/office/powerpoint/2010/main" val="3260017640"/>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4">
          <a:extLst>
            <a:ext uri="{FF2B5EF4-FFF2-40B4-BE49-F238E27FC236}">
              <a16:creationId xmlns:a16="http://schemas.microsoft.com/office/drawing/2014/main" id="{B8DB9810-6F7A-7B0C-9D42-674AD33A0E7A}"/>
            </a:ext>
          </a:extLst>
        </p:cNvPr>
        <p:cNvGrpSpPr/>
        <p:nvPr/>
      </p:nvGrpSpPr>
      <p:grpSpPr>
        <a:xfrm>
          <a:off x="0" y="0"/>
          <a:ext cx="0" cy="0"/>
          <a:chOff x="0" y="0"/>
          <a:chExt cx="0" cy="0"/>
        </a:xfrm>
      </p:grpSpPr>
      <p:sp>
        <p:nvSpPr>
          <p:cNvPr id="355" name="Google Shape;355;p23:notes">
            <a:extLst>
              <a:ext uri="{FF2B5EF4-FFF2-40B4-BE49-F238E27FC236}">
                <a16:creationId xmlns:a16="http://schemas.microsoft.com/office/drawing/2014/main" id="{0D03ADC6-3EB2-FA1B-B1BD-983DFFEAB3DC}"/>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356" name="Google Shape;356;p23:notes">
            <a:extLst>
              <a:ext uri="{FF2B5EF4-FFF2-40B4-BE49-F238E27FC236}">
                <a16:creationId xmlns:a16="http://schemas.microsoft.com/office/drawing/2014/main" id="{0A1A8D97-CE9F-A727-8224-E5C3F9335EA0}"/>
              </a:ext>
            </a:extLst>
          </p:cNvPr>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357" name="Google Shape;357;p23:notes">
            <a:extLst>
              <a:ext uri="{FF2B5EF4-FFF2-40B4-BE49-F238E27FC236}">
                <a16:creationId xmlns:a16="http://schemas.microsoft.com/office/drawing/2014/main" id="{805BA95E-5BD6-59AA-67C8-B675B73A63B3}"/>
              </a:ext>
            </a:extLst>
          </p:cNvPr>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s-AR"/>
              <a:t>57</a:t>
            </a:fld>
            <a:endParaRPr/>
          </a:p>
        </p:txBody>
      </p:sp>
    </p:spTree>
    <p:extLst>
      <p:ext uri="{BB962C8B-B14F-4D97-AF65-F5344CB8AC3E}">
        <p14:creationId xmlns:p14="http://schemas.microsoft.com/office/powerpoint/2010/main" val="3165945149"/>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7">
          <a:extLst>
            <a:ext uri="{FF2B5EF4-FFF2-40B4-BE49-F238E27FC236}">
              <a16:creationId xmlns:a16="http://schemas.microsoft.com/office/drawing/2014/main" id="{AA441577-31E4-E75A-D9D3-43B1E8EABE4D}"/>
            </a:ext>
          </a:extLst>
        </p:cNvPr>
        <p:cNvGrpSpPr/>
        <p:nvPr/>
      </p:nvGrpSpPr>
      <p:grpSpPr>
        <a:xfrm>
          <a:off x="0" y="0"/>
          <a:ext cx="0" cy="0"/>
          <a:chOff x="0" y="0"/>
          <a:chExt cx="0" cy="0"/>
        </a:xfrm>
      </p:grpSpPr>
      <p:sp>
        <p:nvSpPr>
          <p:cNvPr id="378" name="Google Shape;378;g70e62d47d2_0_6:notes">
            <a:extLst>
              <a:ext uri="{FF2B5EF4-FFF2-40B4-BE49-F238E27FC236}">
                <a16:creationId xmlns:a16="http://schemas.microsoft.com/office/drawing/2014/main" id="{5387FC27-788B-B64F-DE1C-58CB598B09C0}"/>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379" name="Google Shape;379;g70e62d47d2_0_6:notes">
            <a:extLst>
              <a:ext uri="{FF2B5EF4-FFF2-40B4-BE49-F238E27FC236}">
                <a16:creationId xmlns:a16="http://schemas.microsoft.com/office/drawing/2014/main" id="{4086E578-942E-97F9-D2DB-D557F1EA1A17}"/>
              </a:ext>
            </a:extLst>
          </p:cNvPr>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380" name="Google Shape;380;g70e62d47d2_0_6:notes">
            <a:extLst>
              <a:ext uri="{FF2B5EF4-FFF2-40B4-BE49-F238E27FC236}">
                <a16:creationId xmlns:a16="http://schemas.microsoft.com/office/drawing/2014/main" id="{A5097791-0524-2C88-0A8C-FD619814B12E}"/>
              </a:ext>
            </a:extLst>
          </p:cNvPr>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Clr>
                <a:srgbClr val="000000"/>
              </a:buClr>
              <a:buSzPts val="1400"/>
              <a:buFont typeface="Arial"/>
              <a:buNone/>
            </a:pPr>
            <a:fld id="{00000000-1234-1234-1234-123412341234}" type="slidenum">
              <a:rPr lang="es-AR"/>
              <a:t>58</a:t>
            </a:fld>
            <a:endParaRPr/>
          </a:p>
        </p:txBody>
      </p:sp>
    </p:spTree>
    <p:extLst>
      <p:ext uri="{BB962C8B-B14F-4D97-AF65-F5344CB8AC3E}">
        <p14:creationId xmlns:p14="http://schemas.microsoft.com/office/powerpoint/2010/main" val="3465881011"/>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5">
          <a:extLst>
            <a:ext uri="{FF2B5EF4-FFF2-40B4-BE49-F238E27FC236}">
              <a16:creationId xmlns:a16="http://schemas.microsoft.com/office/drawing/2014/main" id="{F22893A2-93A9-3753-4BEA-2651457D78EE}"/>
            </a:ext>
          </a:extLst>
        </p:cNvPr>
        <p:cNvGrpSpPr/>
        <p:nvPr/>
      </p:nvGrpSpPr>
      <p:grpSpPr>
        <a:xfrm>
          <a:off x="0" y="0"/>
          <a:ext cx="0" cy="0"/>
          <a:chOff x="0" y="0"/>
          <a:chExt cx="0" cy="0"/>
        </a:xfrm>
      </p:grpSpPr>
      <p:sp>
        <p:nvSpPr>
          <p:cNvPr id="386" name="Google Shape;386;p75:notes">
            <a:extLst>
              <a:ext uri="{FF2B5EF4-FFF2-40B4-BE49-F238E27FC236}">
                <a16:creationId xmlns:a16="http://schemas.microsoft.com/office/drawing/2014/main" id="{97F49136-4163-3602-8621-A8513AC0CB97}"/>
              </a:ext>
            </a:extLst>
          </p:cNvPr>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387" name="Google Shape;387;p75:notes">
            <a:extLst>
              <a:ext uri="{FF2B5EF4-FFF2-40B4-BE49-F238E27FC236}">
                <a16:creationId xmlns:a16="http://schemas.microsoft.com/office/drawing/2014/main" id="{408813F0-06A0-C15B-976D-E6FE5B0BC3CB}"/>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91905118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8"/>
        <p:cNvGrpSpPr/>
        <p:nvPr/>
      </p:nvGrpSpPr>
      <p:grpSpPr>
        <a:xfrm>
          <a:off x="0" y="0"/>
          <a:ext cx="0" cy="0"/>
          <a:chOff x="0" y="0"/>
          <a:chExt cx="0" cy="0"/>
        </a:xfrm>
      </p:grpSpPr>
      <p:sp>
        <p:nvSpPr>
          <p:cNvPr id="109" name="Google Shape;109;p11: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s-AR"/>
              <a:t>6</a:t>
            </a:fld>
            <a:endParaRPr/>
          </a:p>
        </p:txBody>
      </p:sp>
      <p:sp>
        <p:nvSpPr>
          <p:cNvPr id="110" name="Google Shape;110;p11:notes"/>
          <p:cNvSpPr>
            <a:spLocks noGrp="1" noRot="1" noChangeAspect="1"/>
          </p:cNvSpPr>
          <p:nvPr>
            <p:ph type="sldImg" idx="2"/>
          </p:nvPr>
        </p:nvSpPr>
        <p:spPr>
          <a:xfrm>
            <a:off x="381000" y="695325"/>
            <a:ext cx="6096000" cy="3429000"/>
          </a:xfrm>
          <a:custGeom>
            <a:avLst/>
            <a:gdLst/>
            <a:ahLst/>
            <a:cxnLst/>
            <a:rect l="l" t="t" r="r" b="b"/>
            <a:pathLst>
              <a:path w="120000" h="120000" extrusionOk="0">
                <a:moveTo>
                  <a:pt x="0" y="0"/>
                </a:moveTo>
                <a:lnTo>
                  <a:pt x="120000" y="0"/>
                </a:lnTo>
                <a:lnTo>
                  <a:pt x="120000" y="120000"/>
                </a:lnTo>
                <a:lnTo>
                  <a:pt x="0" y="120000"/>
                </a:lnTo>
                <a:close/>
              </a:path>
            </a:pathLst>
          </a:custGeom>
          <a:solidFill>
            <a:srgbClr val="FFFFFF"/>
          </a:solidFill>
          <a:ln w="9525" cap="flat" cmpd="sng">
            <a:solidFill>
              <a:srgbClr val="000000"/>
            </a:solidFill>
            <a:prstDash val="solid"/>
            <a:miter lim="800000"/>
            <a:headEnd type="none" w="sm" len="sm"/>
            <a:tailEnd type="none" w="sm" len="sm"/>
          </a:ln>
        </p:spPr>
      </p:sp>
      <p:sp>
        <p:nvSpPr>
          <p:cNvPr id="111" name="Google Shape;111;p11: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ctr" anchorCtr="0">
            <a:noAutofit/>
          </a:bodyPr>
          <a:lstStyle/>
          <a:p>
            <a:pPr marL="0" lvl="0" indent="0" algn="l" rtl="0">
              <a:lnSpc>
                <a:spcPct val="100000"/>
              </a:lnSpc>
              <a:spcBef>
                <a:spcPts val="0"/>
              </a:spcBef>
              <a:spcAft>
                <a:spcPts val="0"/>
              </a:spcAft>
              <a:buSzPts val="1400"/>
              <a:buNone/>
            </a:pPr>
            <a:endParaRPr/>
          </a:p>
        </p:txBody>
      </p:sp>
    </p:spTree>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1">
          <a:extLst>
            <a:ext uri="{FF2B5EF4-FFF2-40B4-BE49-F238E27FC236}">
              <a16:creationId xmlns:a16="http://schemas.microsoft.com/office/drawing/2014/main" id="{2A7FDB94-114B-D34F-8DC6-5CFD329F9B1E}"/>
            </a:ext>
          </a:extLst>
        </p:cNvPr>
        <p:cNvGrpSpPr/>
        <p:nvPr/>
      </p:nvGrpSpPr>
      <p:grpSpPr>
        <a:xfrm>
          <a:off x="0" y="0"/>
          <a:ext cx="0" cy="0"/>
          <a:chOff x="0" y="0"/>
          <a:chExt cx="0" cy="0"/>
        </a:xfrm>
      </p:grpSpPr>
      <p:sp>
        <p:nvSpPr>
          <p:cNvPr id="392" name="Google Shape;392;p13:notes">
            <a:extLst>
              <a:ext uri="{FF2B5EF4-FFF2-40B4-BE49-F238E27FC236}">
                <a16:creationId xmlns:a16="http://schemas.microsoft.com/office/drawing/2014/main" id="{3243370D-187E-04B2-B1FA-379A02C533D4}"/>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393" name="Google Shape;393;p13:notes">
            <a:extLst>
              <a:ext uri="{FF2B5EF4-FFF2-40B4-BE49-F238E27FC236}">
                <a16:creationId xmlns:a16="http://schemas.microsoft.com/office/drawing/2014/main" id="{D570360B-9B1A-FAAA-04EB-4B44D308DF11}"/>
              </a:ext>
            </a:extLst>
          </p:cNvPr>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394" name="Google Shape;394;p13:notes">
            <a:extLst>
              <a:ext uri="{FF2B5EF4-FFF2-40B4-BE49-F238E27FC236}">
                <a16:creationId xmlns:a16="http://schemas.microsoft.com/office/drawing/2014/main" id="{9A94AFA4-B2A2-E550-733A-1F8E07B41DE4}"/>
              </a:ext>
            </a:extLst>
          </p:cNvPr>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s-AR"/>
              <a:t>60</a:t>
            </a:fld>
            <a:endParaRPr/>
          </a:p>
        </p:txBody>
      </p:sp>
    </p:spTree>
    <p:extLst>
      <p:ext uri="{BB962C8B-B14F-4D97-AF65-F5344CB8AC3E}">
        <p14:creationId xmlns:p14="http://schemas.microsoft.com/office/powerpoint/2010/main" val="784443228"/>
      </p:ext>
    </p:extLst>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0">
          <a:extLst>
            <a:ext uri="{FF2B5EF4-FFF2-40B4-BE49-F238E27FC236}">
              <a16:creationId xmlns:a16="http://schemas.microsoft.com/office/drawing/2014/main" id="{D69BD38B-81AE-AE9A-989A-FE10F7963A1C}"/>
            </a:ext>
          </a:extLst>
        </p:cNvPr>
        <p:cNvGrpSpPr/>
        <p:nvPr/>
      </p:nvGrpSpPr>
      <p:grpSpPr>
        <a:xfrm>
          <a:off x="0" y="0"/>
          <a:ext cx="0" cy="0"/>
          <a:chOff x="0" y="0"/>
          <a:chExt cx="0" cy="0"/>
        </a:xfrm>
      </p:grpSpPr>
      <p:sp>
        <p:nvSpPr>
          <p:cNvPr id="401" name="Google Shape;401;p14:notes">
            <a:extLst>
              <a:ext uri="{FF2B5EF4-FFF2-40B4-BE49-F238E27FC236}">
                <a16:creationId xmlns:a16="http://schemas.microsoft.com/office/drawing/2014/main" id="{F22BE8EB-343E-148E-F9D6-FA5D7D4795EF}"/>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402" name="Google Shape;402;p14:notes">
            <a:extLst>
              <a:ext uri="{FF2B5EF4-FFF2-40B4-BE49-F238E27FC236}">
                <a16:creationId xmlns:a16="http://schemas.microsoft.com/office/drawing/2014/main" id="{383E3332-A04E-F365-CBB1-5EA269509787}"/>
              </a:ext>
            </a:extLst>
          </p:cNvPr>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403" name="Google Shape;403;p14:notes">
            <a:extLst>
              <a:ext uri="{FF2B5EF4-FFF2-40B4-BE49-F238E27FC236}">
                <a16:creationId xmlns:a16="http://schemas.microsoft.com/office/drawing/2014/main" id="{FB969D59-3426-ED2C-9F3D-A6C3FDBC57E2}"/>
              </a:ext>
            </a:extLst>
          </p:cNvPr>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s-AR"/>
              <a:t>61</a:t>
            </a:fld>
            <a:endParaRPr/>
          </a:p>
        </p:txBody>
      </p:sp>
    </p:spTree>
    <p:extLst>
      <p:ext uri="{BB962C8B-B14F-4D97-AF65-F5344CB8AC3E}">
        <p14:creationId xmlns:p14="http://schemas.microsoft.com/office/powerpoint/2010/main" val="1320643994"/>
      </p:ext>
    </p:extLst>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8">
          <a:extLst>
            <a:ext uri="{FF2B5EF4-FFF2-40B4-BE49-F238E27FC236}">
              <a16:creationId xmlns:a16="http://schemas.microsoft.com/office/drawing/2014/main" id="{06BBA3E6-6BD3-27CE-6409-0BA964B0FE27}"/>
            </a:ext>
          </a:extLst>
        </p:cNvPr>
        <p:cNvGrpSpPr/>
        <p:nvPr/>
      </p:nvGrpSpPr>
      <p:grpSpPr>
        <a:xfrm>
          <a:off x="0" y="0"/>
          <a:ext cx="0" cy="0"/>
          <a:chOff x="0" y="0"/>
          <a:chExt cx="0" cy="0"/>
        </a:xfrm>
      </p:grpSpPr>
      <p:sp>
        <p:nvSpPr>
          <p:cNvPr id="409" name="Google Shape;409;p15:notes">
            <a:extLst>
              <a:ext uri="{FF2B5EF4-FFF2-40B4-BE49-F238E27FC236}">
                <a16:creationId xmlns:a16="http://schemas.microsoft.com/office/drawing/2014/main" id="{CAA0F463-3042-5AEB-8500-88F4AC1A61A2}"/>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410" name="Google Shape;410;p15:notes">
            <a:extLst>
              <a:ext uri="{FF2B5EF4-FFF2-40B4-BE49-F238E27FC236}">
                <a16:creationId xmlns:a16="http://schemas.microsoft.com/office/drawing/2014/main" id="{934D33C3-857B-8868-95F7-87AB3A9A13E0}"/>
              </a:ext>
            </a:extLst>
          </p:cNvPr>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411" name="Google Shape;411;p15:notes">
            <a:extLst>
              <a:ext uri="{FF2B5EF4-FFF2-40B4-BE49-F238E27FC236}">
                <a16:creationId xmlns:a16="http://schemas.microsoft.com/office/drawing/2014/main" id="{47A9CD2A-8A78-3CAE-6190-416CED8F374D}"/>
              </a:ext>
            </a:extLst>
          </p:cNvPr>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s-AR"/>
              <a:t>62</a:t>
            </a:fld>
            <a:endParaRPr/>
          </a:p>
        </p:txBody>
      </p:sp>
    </p:spTree>
    <p:extLst>
      <p:ext uri="{BB962C8B-B14F-4D97-AF65-F5344CB8AC3E}">
        <p14:creationId xmlns:p14="http://schemas.microsoft.com/office/powerpoint/2010/main" val="2935418414"/>
      </p:ext>
    </p:extLst>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7">
          <a:extLst>
            <a:ext uri="{FF2B5EF4-FFF2-40B4-BE49-F238E27FC236}">
              <a16:creationId xmlns:a16="http://schemas.microsoft.com/office/drawing/2014/main" id="{50442B58-F25D-1A22-72B7-D941EE491BD6}"/>
            </a:ext>
          </a:extLst>
        </p:cNvPr>
        <p:cNvGrpSpPr/>
        <p:nvPr/>
      </p:nvGrpSpPr>
      <p:grpSpPr>
        <a:xfrm>
          <a:off x="0" y="0"/>
          <a:ext cx="0" cy="0"/>
          <a:chOff x="0" y="0"/>
          <a:chExt cx="0" cy="0"/>
        </a:xfrm>
      </p:grpSpPr>
      <p:sp>
        <p:nvSpPr>
          <p:cNvPr id="418" name="Google Shape;418;p16:notes">
            <a:extLst>
              <a:ext uri="{FF2B5EF4-FFF2-40B4-BE49-F238E27FC236}">
                <a16:creationId xmlns:a16="http://schemas.microsoft.com/office/drawing/2014/main" id="{9D19C451-569E-F142-DB3E-89C2898542C5}"/>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419" name="Google Shape;419;p16:notes">
            <a:extLst>
              <a:ext uri="{FF2B5EF4-FFF2-40B4-BE49-F238E27FC236}">
                <a16:creationId xmlns:a16="http://schemas.microsoft.com/office/drawing/2014/main" id="{C0E9C3B6-3086-27F4-B239-5765AC4AB3FE}"/>
              </a:ext>
            </a:extLst>
          </p:cNvPr>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420" name="Google Shape;420;p16:notes">
            <a:extLst>
              <a:ext uri="{FF2B5EF4-FFF2-40B4-BE49-F238E27FC236}">
                <a16:creationId xmlns:a16="http://schemas.microsoft.com/office/drawing/2014/main" id="{0EE418EC-C286-02F6-0C60-FA3C7D4BC197}"/>
              </a:ext>
            </a:extLst>
          </p:cNvPr>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s-AR"/>
              <a:t>63</a:t>
            </a:fld>
            <a:endParaRPr/>
          </a:p>
        </p:txBody>
      </p:sp>
    </p:spTree>
    <p:extLst>
      <p:ext uri="{BB962C8B-B14F-4D97-AF65-F5344CB8AC3E}">
        <p14:creationId xmlns:p14="http://schemas.microsoft.com/office/powerpoint/2010/main" val="2886331912"/>
      </p:ext>
    </p:extLst>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3">
          <a:extLst>
            <a:ext uri="{FF2B5EF4-FFF2-40B4-BE49-F238E27FC236}">
              <a16:creationId xmlns:a16="http://schemas.microsoft.com/office/drawing/2014/main" id="{C0E14E1B-BBCA-030B-DCE3-C2DAFA901E79}"/>
            </a:ext>
          </a:extLst>
        </p:cNvPr>
        <p:cNvGrpSpPr/>
        <p:nvPr/>
      </p:nvGrpSpPr>
      <p:grpSpPr>
        <a:xfrm>
          <a:off x="0" y="0"/>
          <a:ext cx="0" cy="0"/>
          <a:chOff x="0" y="0"/>
          <a:chExt cx="0" cy="0"/>
        </a:xfrm>
      </p:grpSpPr>
      <p:sp>
        <p:nvSpPr>
          <p:cNvPr id="454" name="Google Shape;454;g70e62d47d2_0_0:notes">
            <a:extLst>
              <a:ext uri="{FF2B5EF4-FFF2-40B4-BE49-F238E27FC236}">
                <a16:creationId xmlns:a16="http://schemas.microsoft.com/office/drawing/2014/main" id="{813FC5C7-0C88-EE3A-BB04-29572447B004}"/>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455" name="Google Shape;455;g70e62d47d2_0_0:notes">
            <a:extLst>
              <a:ext uri="{FF2B5EF4-FFF2-40B4-BE49-F238E27FC236}">
                <a16:creationId xmlns:a16="http://schemas.microsoft.com/office/drawing/2014/main" id="{625BE017-C344-31A4-41E2-48DEF708A596}"/>
              </a:ext>
            </a:extLst>
          </p:cNvPr>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456" name="Google Shape;456;g70e62d47d2_0_0:notes">
            <a:extLst>
              <a:ext uri="{FF2B5EF4-FFF2-40B4-BE49-F238E27FC236}">
                <a16:creationId xmlns:a16="http://schemas.microsoft.com/office/drawing/2014/main" id="{B8735AC2-DCAD-7ED6-5B4B-4F37771133BF}"/>
              </a:ext>
            </a:extLst>
          </p:cNvPr>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Clr>
                <a:srgbClr val="000000"/>
              </a:buClr>
              <a:buSzPts val="1400"/>
              <a:buFont typeface="Arial"/>
              <a:buNone/>
            </a:pPr>
            <a:fld id="{00000000-1234-1234-1234-123412341234}" type="slidenum">
              <a:rPr lang="es-AR"/>
              <a:t>64</a:t>
            </a:fld>
            <a:endParaRPr/>
          </a:p>
        </p:txBody>
      </p:sp>
    </p:spTree>
    <p:extLst>
      <p:ext uri="{BB962C8B-B14F-4D97-AF65-F5344CB8AC3E}">
        <p14:creationId xmlns:p14="http://schemas.microsoft.com/office/powerpoint/2010/main" val="313770997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8"/>
        <p:cNvGrpSpPr/>
        <p:nvPr/>
      </p:nvGrpSpPr>
      <p:grpSpPr>
        <a:xfrm>
          <a:off x="0" y="0"/>
          <a:ext cx="0" cy="0"/>
          <a:chOff x="0" y="0"/>
          <a:chExt cx="0" cy="0"/>
        </a:xfrm>
      </p:grpSpPr>
      <p:sp>
        <p:nvSpPr>
          <p:cNvPr id="119" name="Google Shape;119;p1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20" name="Google Shape;120;p12: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21" name="Google Shape;121;p12: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s-AR"/>
              <a:t>7</a:t>
            </a:fld>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7"/>
        <p:cNvGrpSpPr/>
        <p:nvPr/>
      </p:nvGrpSpPr>
      <p:grpSpPr>
        <a:xfrm>
          <a:off x="0" y="0"/>
          <a:ext cx="0" cy="0"/>
          <a:chOff x="0" y="0"/>
          <a:chExt cx="0" cy="0"/>
        </a:xfrm>
      </p:grpSpPr>
      <p:sp>
        <p:nvSpPr>
          <p:cNvPr id="128" name="Google Shape;128;p24: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s-AR"/>
              <a:t>8</a:t>
            </a:fld>
            <a:endParaRPr/>
          </a:p>
        </p:txBody>
      </p:sp>
      <p:sp>
        <p:nvSpPr>
          <p:cNvPr id="129" name="Google Shape;129;p24:notes"/>
          <p:cNvSpPr>
            <a:spLocks noGrp="1" noRot="1" noChangeAspect="1"/>
          </p:cNvSpPr>
          <p:nvPr>
            <p:ph type="sldImg" idx="2"/>
          </p:nvPr>
        </p:nvSpPr>
        <p:spPr>
          <a:xfrm>
            <a:off x="381000" y="695325"/>
            <a:ext cx="6096000" cy="3429000"/>
          </a:xfrm>
          <a:custGeom>
            <a:avLst/>
            <a:gdLst/>
            <a:ahLst/>
            <a:cxnLst/>
            <a:rect l="l" t="t" r="r" b="b"/>
            <a:pathLst>
              <a:path w="120000" h="120000" extrusionOk="0">
                <a:moveTo>
                  <a:pt x="0" y="0"/>
                </a:moveTo>
                <a:lnTo>
                  <a:pt x="120000" y="0"/>
                </a:lnTo>
                <a:lnTo>
                  <a:pt x="120000" y="120000"/>
                </a:lnTo>
                <a:lnTo>
                  <a:pt x="0" y="120000"/>
                </a:lnTo>
                <a:close/>
              </a:path>
            </a:pathLst>
          </a:custGeom>
          <a:solidFill>
            <a:srgbClr val="FFFFFF"/>
          </a:solidFill>
          <a:ln w="9525" cap="flat" cmpd="sng">
            <a:solidFill>
              <a:srgbClr val="000000"/>
            </a:solidFill>
            <a:prstDash val="solid"/>
            <a:miter lim="800000"/>
            <a:headEnd type="none" w="sm" len="sm"/>
            <a:tailEnd type="none" w="sm" len="sm"/>
          </a:ln>
        </p:spPr>
      </p:sp>
      <p:sp>
        <p:nvSpPr>
          <p:cNvPr id="130" name="Google Shape;130;p24: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ctr" anchorCtr="0">
            <a:noAutofit/>
          </a:bodyPr>
          <a:lstStyle/>
          <a:p>
            <a:pPr marL="0" lvl="0" indent="0" algn="l" rtl="0">
              <a:lnSpc>
                <a:spcPct val="100000"/>
              </a:lnSpc>
              <a:spcBef>
                <a:spcPts val="0"/>
              </a:spcBef>
              <a:spcAft>
                <a:spcPts val="0"/>
              </a:spcAft>
              <a:buSzPts val="1400"/>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7"/>
        <p:cNvGrpSpPr/>
        <p:nvPr/>
      </p:nvGrpSpPr>
      <p:grpSpPr>
        <a:xfrm>
          <a:off x="0" y="0"/>
          <a:ext cx="0" cy="0"/>
          <a:chOff x="0" y="0"/>
          <a:chExt cx="0" cy="0"/>
        </a:xfrm>
      </p:grpSpPr>
      <p:sp>
        <p:nvSpPr>
          <p:cNvPr id="138" name="Google Shape;138;p25: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s-AR"/>
              <a:t>9</a:t>
            </a:fld>
            <a:endParaRPr/>
          </a:p>
        </p:txBody>
      </p:sp>
      <p:sp>
        <p:nvSpPr>
          <p:cNvPr id="139" name="Google Shape;139;p25:notes"/>
          <p:cNvSpPr txBox="1">
            <a:spLocks noGrp="1"/>
          </p:cNvSpPr>
          <p:nvPr>
            <p:ph type="body" idx="1"/>
          </p:nvPr>
        </p:nvSpPr>
        <p:spPr>
          <a:xfrm>
            <a:off x="685800" y="4400550"/>
            <a:ext cx="5486400" cy="3598863"/>
          </a:xfrm>
          <a:prstGeom prst="rect">
            <a:avLst/>
          </a:prstGeom>
          <a:noFill/>
          <a:ln>
            <a:noFill/>
          </a:ln>
        </p:spPr>
        <p:txBody>
          <a:bodyPr spcFirstLastPara="1" wrap="square" lIns="91425" tIns="45700" rIns="91425" bIns="45700" anchor="ctr" anchorCtr="0">
            <a:noAutofit/>
          </a:bodyPr>
          <a:lstStyle/>
          <a:p>
            <a:pPr marL="0" lvl="0" indent="0" algn="l" rtl="0">
              <a:lnSpc>
                <a:spcPct val="100000"/>
              </a:lnSpc>
              <a:spcBef>
                <a:spcPts val="0"/>
              </a:spcBef>
              <a:spcAft>
                <a:spcPts val="0"/>
              </a:spcAft>
              <a:buSzPts val="1400"/>
              <a:buNone/>
            </a:pPr>
            <a:endParaRPr/>
          </a:p>
        </p:txBody>
      </p:sp>
      <p:sp>
        <p:nvSpPr>
          <p:cNvPr id="140" name="Google Shape;140;p25:notes"/>
          <p:cNvSpPr/>
          <p:nvPr/>
        </p:nvSpPr>
        <p:spPr>
          <a:xfrm>
            <a:off x="3884613" y="8685213"/>
            <a:ext cx="2971800" cy="457200"/>
          </a:xfrm>
          <a:prstGeom prst="rect">
            <a:avLst/>
          </a:prstGeom>
          <a:no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141" name="Google Shape;141;p2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Imagen con título">
  <p:cSld name="Imagen con título">
    <p:spTree>
      <p:nvGrpSpPr>
        <p:cNvPr id="1" name="Shape 17"/>
        <p:cNvGrpSpPr/>
        <p:nvPr/>
      </p:nvGrpSpPr>
      <p:grpSpPr>
        <a:xfrm>
          <a:off x="0" y="0"/>
          <a:ext cx="0" cy="0"/>
          <a:chOff x="0" y="0"/>
          <a:chExt cx="0" cy="0"/>
        </a:xfrm>
      </p:grpSpPr>
      <p:sp>
        <p:nvSpPr>
          <p:cNvPr id="18" name="Google Shape;18;p66"/>
          <p:cNvSpPr txBox="1">
            <a:spLocks noGrp="1"/>
          </p:cNvSpPr>
          <p:nvPr>
            <p:ph type="title"/>
          </p:nvPr>
        </p:nvSpPr>
        <p:spPr>
          <a:xfrm>
            <a:off x="653976" y="4737542"/>
            <a:ext cx="10780776" cy="613283"/>
          </a:xfrm>
          <a:prstGeom prst="rect">
            <a:avLst/>
          </a:prstGeom>
          <a:noFill/>
          <a:ln>
            <a:noFill/>
          </a:ln>
        </p:spPr>
        <p:txBody>
          <a:bodyPr spcFirstLastPara="1" wrap="square" lIns="91425" tIns="45700" rIns="91425" bIns="45700" anchor="b" anchorCtr="0">
            <a:noAutofit/>
          </a:bodyPr>
          <a:lstStyle>
            <a:lvl1pPr lvl="0" algn="l">
              <a:lnSpc>
                <a:spcPct val="85000"/>
              </a:lnSpc>
              <a:spcBef>
                <a:spcPts val="0"/>
              </a:spcBef>
              <a:spcAft>
                <a:spcPts val="0"/>
              </a:spcAft>
              <a:buClr>
                <a:srgbClr val="4A6617"/>
              </a:buClr>
              <a:buSzPts val="4400"/>
              <a:buFont typeface="Calibri"/>
              <a:buNone/>
              <a:defRPr sz="4400" b="1">
                <a:solidFill>
                  <a:srgbClr val="4A6617"/>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9" name="Google Shape;19;p66"/>
          <p:cNvSpPr txBox="1">
            <a:spLocks noGrp="1"/>
          </p:cNvSpPr>
          <p:nvPr>
            <p:ph type="body" idx="1"/>
          </p:nvPr>
        </p:nvSpPr>
        <p:spPr>
          <a:xfrm>
            <a:off x="653976" y="5487888"/>
            <a:ext cx="9229344" cy="533400"/>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300"/>
              </a:spcBef>
              <a:spcAft>
                <a:spcPts val="0"/>
              </a:spcAft>
              <a:buSzPts val="2400"/>
              <a:buNone/>
              <a:defRPr sz="2400">
                <a:solidFill>
                  <a:srgbClr val="4A6617"/>
                </a:solidFill>
              </a:defRPr>
            </a:lvl1pPr>
            <a:lvl2pPr marL="914400" lvl="1" indent="-228600" algn="l">
              <a:lnSpc>
                <a:spcPct val="85000"/>
              </a:lnSpc>
              <a:spcBef>
                <a:spcPts val="600"/>
              </a:spcBef>
              <a:spcAft>
                <a:spcPts val="0"/>
              </a:spcAft>
              <a:buClr>
                <a:srgbClr val="262626"/>
              </a:buClr>
              <a:buSzPts val="1200"/>
              <a:buNone/>
              <a:defRPr sz="1200"/>
            </a:lvl2pPr>
            <a:lvl3pPr marL="1371600" lvl="2" indent="-228600" algn="l">
              <a:lnSpc>
                <a:spcPct val="85000"/>
              </a:lnSpc>
              <a:spcBef>
                <a:spcPts val="600"/>
              </a:spcBef>
              <a:spcAft>
                <a:spcPts val="0"/>
              </a:spcAft>
              <a:buClr>
                <a:srgbClr val="262626"/>
              </a:buClr>
              <a:buSzPts val="1000"/>
              <a:buNone/>
              <a:defRPr sz="1000"/>
            </a:lvl3pPr>
            <a:lvl4pPr marL="1828800" lvl="3" indent="-228600" algn="l">
              <a:lnSpc>
                <a:spcPct val="85000"/>
              </a:lnSpc>
              <a:spcBef>
                <a:spcPts val="600"/>
              </a:spcBef>
              <a:spcAft>
                <a:spcPts val="0"/>
              </a:spcAft>
              <a:buClr>
                <a:srgbClr val="262626"/>
              </a:buClr>
              <a:buSzPts val="900"/>
              <a:buNone/>
              <a:defRPr sz="900"/>
            </a:lvl4pPr>
            <a:lvl5pPr marL="2286000" lvl="4" indent="-228600" algn="l">
              <a:lnSpc>
                <a:spcPct val="85000"/>
              </a:lnSpc>
              <a:spcBef>
                <a:spcPts val="600"/>
              </a:spcBef>
              <a:spcAft>
                <a:spcPts val="0"/>
              </a:spcAft>
              <a:buClr>
                <a:srgbClr val="262626"/>
              </a:buClr>
              <a:buSzPts val="900"/>
              <a:buNone/>
              <a:defRPr sz="900"/>
            </a:lvl5pPr>
            <a:lvl6pPr marL="2743200" lvl="5" indent="-228600" algn="l">
              <a:lnSpc>
                <a:spcPct val="85000"/>
              </a:lnSpc>
              <a:spcBef>
                <a:spcPts val="600"/>
              </a:spcBef>
              <a:spcAft>
                <a:spcPts val="0"/>
              </a:spcAft>
              <a:buClr>
                <a:srgbClr val="262626"/>
              </a:buClr>
              <a:buSzPts val="900"/>
              <a:buNone/>
              <a:defRPr sz="900"/>
            </a:lvl6pPr>
            <a:lvl7pPr marL="3200400" lvl="6" indent="-228600" algn="l">
              <a:lnSpc>
                <a:spcPct val="85000"/>
              </a:lnSpc>
              <a:spcBef>
                <a:spcPts val="600"/>
              </a:spcBef>
              <a:spcAft>
                <a:spcPts val="0"/>
              </a:spcAft>
              <a:buClr>
                <a:srgbClr val="262626"/>
              </a:buClr>
              <a:buSzPts val="900"/>
              <a:buNone/>
              <a:defRPr sz="900"/>
            </a:lvl7pPr>
            <a:lvl8pPr marL="3657600" lvl="7" indent="-228600" algn="l">
              <a:lnSpc>
                <a:spcPct val="85000"/>
              </a:lnSpc>
              <a:spcBef>
                <a:spcPts val="600"/>
              </a:spcBef>
              <a:spcAft>
                <a:spcPts val="0"/>
              </a:spcAft>
              <a:buClr>
                <a:srgbClr val="262626"/>
              </a:buClr>
              <a:buSzPts val="900"/>
              <a:buNone/>
              <a:defRPr sz="900"/>
            </a:lvl8pPr>
            <a:lvl9pPr marL="4114800" lvl="8" indent="-228600" algn="l">
              <a:lnSpc>
                <a:spcPct val="85000"/>
              </a:lnSpc>
              <a:spcBef>
                <a:spcPts val="600"/>
              </a:spcBef>
              <a:spcAft>
                <a:spcPts val="0"/>
              </a:spcAft>
              <a:buClr>
                <a:srgbClr val="262626"/>
              </a:buClr>
              <a:buSzPts val="900"/>
              <a:buNone/>
              <a:defRPr sz="900"/>
            </a:lvl9pPr>
          </a:lstStyle>
          <a:p>
            <a:endParaRPr/>
          </a:p>
        </p:txBody>
      </p:sp>
      <p:sp>
        <p:nvSpPr>
          <p:cNvPr id="20" name="Google Shape;20;p66"/>
          <p:cNvSpPr txBox="1">
            <a:spLocks noGrp="1"/>
          </p:cNvSpPr>
          <p:nvPr>
            <p:ph type="dt" idx="10"/>
          </p:nvPr>
        </p:nvSpPr>
        <p:spPr>
          <a:xfrm>
            <a:off x="3211248" y="6481096"/>
            <a:ext cx="4114800" cy="228600"/>
          </a:xfrm>
          <a:prstGeom prst="rect">
            <a:avLst/>
          </a:prstGeom>
          <a:noFill/>
          <a:ln>
            <a:noFill/>
          </a:ln>
        </p:spPr>
        <p:txBody>
          <a:bodyPr spcFirstLastPara="1" wrap="square" lIns="91425" tIns="45700" rIns="91425" bIns="45700" anchor="t" anchorCtr="0">
            <a:noAutofit/>
          </a:bodyPr>
          <a:lstStyle>
            <a:lvl1pPr lvl="0" algn="l">
              <a:lnSpc>
                <a:spcPct val="100000"/>
              </a:lnSpc>
              <a:spcBef>
                <a:spcPts val="0"/>
              </a:spcBef>
              <a:spcAft>
                <a:spcPts val="0"/>
              </a:spcAft>
              <a:buSzPts val="1400"/>
              <a:buNone/>
              <a:defRPr>
                <a:solidFill>
                  <a:srgbClr val="4A6617"/>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1" name="Google Shape;21;p66"/>
          <p:cNvSpPr txBox="1">
            <a:spLocks noGrp="1"/>
          </p:cNvSpPr>
          <p:nvPr>
            <p:ph type="ftr" idx="11"/>
          </p:nvPr>
        </p:nvSpPr>
        <p:spPr>
          <a:xfrm>
            <a:off x="685800" y="6481096"/>
            <a:ext cx="2241848" cy="302201"/>
          </a:xfrm>
          <a:prstGeom prst="rect">
            <a:avLst/>
          </a:prstGeom>
          <a:noFill/>
          <a:ln>
            <a:noFill/>
          </a:ln>
        </p:spPr>
        <p:txBody>
          <a:bodyPr spcFirstLastPara="1" wrap="square" lIns="91425" tIns="45700" rIns="91425" bIns="45700" anchor="t" anchorCtr="0">
            <a:noAutofit/>
          </a:bodyPr>
          <a:lstStyle>
            <a:lvl1pPr lvl="0" algn="l">
              <a:lnSpc>
                <a:spcPct val="100000"/>
              </a:lnSpc>
              <a:spcBef>
                <a:spcPts val="0"/>
              </a:spcBef>
              <a:spcAft>
                <a:spcPts val="0"/>
              </a:spcAft>
              <a:buSzPts val="1400"/>
              <a:buNone/>
              <a:defRPr>
                <a:solidFill>
                  <a:srgbClr val="4A6617"/>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2" name="Google Shape;22;p66"/>
          <p:cNvSpPr txBox="1">
            <a:spLocks noGrp="1"/>
          </p:cNvSpPr>
          <p:nvPr>
            <p:ph type="sldNum" idx="12"/>
          </p:nvPr>
        </p:nvSpPr>
        <p:spPr>
          <a:xfrm>
            <a:off x="9265920" y="2780928"/>
            <a:ext cx="2926080" cy="1397039"/>
          </a:xfrm>
          <a:prstGeom prst="rect">
            <a:avLst/>
          </a:prstGeom>
          <a:noFill/>
          <a:ln>
            <a:noFill/>
          </a:ln>
        </p:spPr>
        <p:txBody>
          <a:bodyPr spcFirstLastPara="1" wrap="square" lIns="91425" tIns="45700" rIns="91425" bIns="45700" anchor="b" anchorCtr="0">
            <a:noAutofit/>
          </a:bodyPr>
          <a:lstStyle>
            <a:lvl1pPr marL="0" marR="0" lvl="0" indent="0" algn="r">
              <a:lnSpc>
                <a:spcPct val="100000"/>
              </a:lnSpc>
              <a:spcBef>
                <a:spcPts val="0"/>
              </a:spcBef>
              <a:spcAft>
                <a:spcPts val="0"/>
              </a:spcAft>
              <a:buClr>
                <a:srgbClr val="000000"/>
              </a:buClr>
              <a:buSzPts val="10300"/>
              <a:buFont typeface="Arial"/>
              <a:buNone/>
              <a:defRPr sz="10300" b="0" i="0" u="none" strike="noStrike" cap="none">
                <a:solidFill>
                  <a:schemeClr val="accent6"/>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0300"/>
              <a:buFont typeface="Arial"/>
              <a:buNone/>
              <a:defRPr sz="10300" b="0" i="0" u="none" strike="noStrike" cap="none">
                <a:solidFill>
                  <a:schemeClr val="accent6"/>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0300"/>
              <a:buFont typeface="Arial"/>
              <a:buNone/>
              <a:defRPr sz="10300" b="0" i="0" u="none" strike="noStrike" cap="none">
                <a:solidFill>
                  <a:schemeClr val="accent6"/>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0300"/>
              <a:buFont typeface="Arial"/>
              <a:buNone/>
              <a:defRPr sz="10300" b="0" i="0" u="none" strike="noStrike" cap="none">
                <a:solidFill>
                  <a:schemeClr val="accent6"/>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0300"/>
              <a:buFont typeface="Arial"/>
              <a:buNone/>
              <a:defRPr sz="10300" b="0" i="0" u="none" strike="noStrike" cap="none">
                <a:solidFill>
                  <a:schemeClr val="accent6"/>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0300"/>
              <a:buFont typeface="Arial"/>
              <a:buNone/>
              <a:defRPr sz="10300" b="0" i="0" u="none" strike="noStrike" cap="none">
                <a:solidFill>
                  <a:schemeClr val="accent6"/>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0300"/>
              <a:buFont typeface="Arial"/>
              <a:buNone/>
              <a:defRPr sz="10300" b="0" i="0" u="none" strike="noStrike" cap="none">
                <a:solidFill>
                  <a:schemeClr val="accent6"/>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0300"/>
              <a:buFont typeface="Arial"/>
              <a:buNone/>
              <a:defRPr sz="10300" b="0" i="0" u="none" strike="noStrike" cap="none">
                <a:solidFill>
                  <a:schemeClr val="accent6"/>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0300"/>
              <a:buFont typeface="Arial"/>
              <a:buNone/>
              <a:defRPr sz="10300" b="0" i="0" u="none" strike="noStrike" cap="none">
                <a:solidFill>
                  <a:schemeClr val="accent6"/>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s-AR"/>
              <a:t>‹Nº›</a:t>
            </a:fld>
            <a:endParaRPr/>
          </a:p>
        </p:txBody>
      </p:sp>
      <p:pic>
        <p:nvPicPr>
          <p:cNvPr id="23" name="Google Shape;23;p66" descr="2"/>
          <p:cNvPicPr preferRelativeResize="0"/>
          <p:nvPr/>
        </p:nvPicPr>
        <p:blipFill rotWithShape="1">
          <a:blip r:embed="rId2">
            <a:alphaModFix/>
          </a:blip>
          <a:srcRect l="8462"/>
          <a:stretch/>
        </p:blipFill>
        <p:spPr>
          <a:xfrm>
            <a:off x="21928" y="12576"/>
            <a:ext cx="12144672" cy="4061412"/>
          </a:xfrm>
          <a:prstGeom prst="rect">
            <a:avLst/>
          </a:prstGeom>
          <a:noFill/>
          <a:ln>
            <a:noFill/>
          </a:ln>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En blanco">
  <p:cSld name="En blanco">
    <p:spTree>
      <p:nvGrpSpPr>
        <p:cNvPr id="1" name="Shape 24"/>
        <p:cNvGrpSpPr/>
        <p:nvPr/>
      </p:nvGrpSpPr>
      <p:grpSpPr>
        <a:xfrm>
          <a:off x="0" y="0"/>
          <a:ext cx="0" cy="0"/>
          <a:chOff x="0" y="0"/>
          <a:chExt cx="0" cy="0"/>
        </a:xfrm>
      </p:grpSpPr>
      <p:sp>
        <p:nvSpPr>
          <p:cNvPr id="25" name="Google Shape;25;p67"/>
          <p:cNvSpPr txBox="1">
            <a:spLocks noGrp="1"/>
          </p:cNvSpPr>
          <p:nvPr>
            <p:ph type="title"/>
          </p:nvPr>
        </p:nvSpPr>
        <p:spPr>
          <a:xfrm>
            <a:off x="479376" y="11815"/>
            <a:ext cx="10806607" cy="1273283"/>
          </a:xfrm>
          <a:prstGeom prst="rect">
            <a:avLst/>
          </a:prstGeom>
          <a:noFill/>
          <a:ln>
            <a:noFill/>
          </a:ln>
        </p:spPr>
        <p:txBody>
          <a:bodyPr spcFirstLastPara="1" wrap="square" lIns="91425" tIns="45700" rIns="91425" bIns="45700" anchor="ctr" anchorCtr="0">
            <a:normAutofit/>
          </a:bodyPr>
          <a:lstStyle>
            <a:lvl1pPr lvl="0" algn="l">
              <a:lnSpc>
                <a:spcPct val="85000"/>
              </a:lnSpc>
              <a:spcBef>
                <a:spcPts val="0"/>
              </a:spcBef>
              <a:spcAft>
                <a:spcPts val="0"/>
              </a:spcAft>
              <a:buClr>
                <a:schemeClr val="accent5"/>
              </a:buClr>
              <a:buSzPts val="4000"/>
              <a:buFont typeface="Calibri"/>
              <a:buNone/>
              <a:defRPr sz="4000">
                <a:solidFill>
                  <a:schemeClr val="accent5"/>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6" name="Google Shape;26;p67"/>
          <p:cNvSpPr/>
          <p:nvPr/>
        </p:nvSpPr>
        <p:spPr>
          <a:xfrm>
            <a:off x="168275" y="6554788"/>
            <a:ext cx="2154238" cy="212725"/>
          </a:xfrm>
          <a:prstGeom prst="rect">
            <a:avLst/>
          </a:prstGeom>
          <a:noFill/>
          <a:ln>
            <a:noFill/>
          </a:ln>
        </p:spPr>
        <p:txBody>
          <a:bodyPr spcFirstLastPara="1" wrap="square" lIns="90000" tIns="45000" rIns="90000" bIns="45000" anchor="t" anchorCtr="0">
            <a:noAutofit/>
          </a:bodyPr>
          <a:lstStyle/>
          <a:p>
            <a:pPr marL="0" marR="0" lvl="0" indent="0" algn="l" rtl="0">
              <a:lnSpc>
                <a:spcPct val="100000"/>
              </a:lnSpc>
              <a:spcBef>
                <a:spcPts val="0"/>
              </a:spcBef>
              <a:spcAft>
                <a:spcPts val="0"/>
              </a:spcAft>
              <a:buClr>
                <a:srgbClr val="000000"/>
              </a:buClr>
              <a:buSzPts val="1400"/>
              <a:buFont typeface="Arial"/>
              <a:buNone/>
            </a:pPr>
            <a:r>
              <a:rPr lang="es-AR" sz="1400" b="0" i="0" u="none" strike="noStrike" cap="none">
                <a:solidFill>
                  <a:srgbClr val="8F8F8F"/>
                </a:solidFill>
                <a:latin typeface="Calibri"/>
                <a:ea typeface="Calibri"/>
                <a:cs typeface="Calibri"/>
                <a:sym typeface="Calibri"/>
              </a:rPr>
              <a:t>Ingenieria de Software II</a:t>
            </a:r>
            <a:endParaRPr sz="1400" b="0" i="0" u="none" strike="noStrike" cap="none">
              <a:solidFill>
                <a:srgbClr val="000000"/>
              </a:solidFill>
              <a:latin typeface="Arial"/>
              <a:ea typeface="Arial"/>
              <a:cs typeface="Arial"/>
              <a:sym typeface="Arial"/>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ítulo y subtítulo" type="tx">
  <p:cSld name="TITLE_AND_BODY">
    <p:spTree>
      <p:nvGrpSpPr>
        <p:cNvPr id="1" name="Shape 28"/>
        <p:cNvGrpSpPr/>
        <p:nvPr/>
      </p:nvGrpSpPr>
      <p:grpSpPr>
        <a:xfrm>
          <a:off x="0" y="0"/>
          <a:ext cx="0" cy="0"/>
          <a:chOff x="0" y="0"/>
          <a:chExt cx="0" cy="0"/>
        </a:xfrm>
      </p:grpSpPr>
      <p:sp>
        <p:nvSpPr>
          <p:cNvPr id="29" name="Google Shape;29;p83"/>
          <p:cNvSpPr txBox="1">
            <a:spLocks noGrp="1"/>
          </p:cNvSpPr>
          <p:nvPr>
            <p:ph type="title"/>
          </p:nvPr>
        </p:nvSpPr>
        <p:spPr>
          <a:xfrm>
            <a:off x="1190627" y="1151931"/>
            <a:ext cx="9810751" cy="2321719"/>
          </a:xfrm>
          <a:prstGeom prst="rect">
            <a:avLst/>
          </a:prstGeom>
          <a:noFill/>
          <a:ln>
            <a:noFill/>
          </a:ln>
        </p:spPr>
        <p:txBody>
          <a:bodyPr spcFirstLastPara="1" wrap="square" lIns="102375" tIns="51175" rIns="102375" bIns="51175" anchor="b" anchorCtr="0">
            <a:normAutofit/>
          </a:bodyPr>
          <a:lstStyle>
            <a:lvl1pPr lvl="0" algn="l">
              <a:lnSpc>
                <a:spcPct val="89000"/>
              </a:lnSpc>
              <a:spcBef>
                <a:spcPts val="0"/>
              </a:spcBef>
              <a:spcAft>
                <a:spcPts val="0"/>
              </a:spcAft>
              <a:buClr>
                <a:schemeClr val="dk2"/>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0" name="Google Shape;30;p83"/>
          <p:cNvSpPr txBox="1">
            <a:spLocks noGrp="1"/>
          </p:cNvSpPr>
          <p:nvPr>
            <p:ph type="body" idx="1"/>
          </p:nvPr>
        </p:nvSpPr>
        <p:spPr>
          <a:xfrm>
            <a:off x="1190627" y="3536157"/>
            <a:ext cx="9810751" cy="794743"/>
          </a:xfrm>
          <a:prstGeom prst="rect">
            <a:avLst/>
          </a:prstGeom>
          <a:noFill/>
          <a:ln>
            <a:noFill/>
          </a:ln>
        </p:spPr>
        <p:txBody>
          <a:bodyPr spcFirstLastPara="1" wrap="square" lIns="102375" tIns="51175" rIns="102375" bIns="51175" anchor="t" anchorCtr="0">
            <a:normAutofit/>
          </a:bodyPr>
          <a:lstStyle>
            <a:lvl1pPr marL="457200" lvl="0" indent="-228600" algn="ctr">
              <a:lnSpc>
                <a:spcPct val="94000"/>
              </a:lnSpc>
              <a:spcBef>
                <a:spcPts val="0"/>
              </a:spcBef>
              <a:spcAft>
                <a:spcPts val="0"/>
              </a:spcAft>
              <a:buClr>
                <a:schemeClr val="dk2"/>
              </a:buClr>
              <a:buSzPts val="4267"/>
              <a:buNone/>
              <a:defRPr sz="3305"/>
            </a:lvl1pPr>
            <a:lvl2pPr marL="914400" lvl="1" indent="-228600" algn="ctr">
              <a:lnSpc>
                <a:spcPct val="94000"/>
              </a:lnSpc>
              <a:spcBef>
                <a:spcPts val="224"/>
              </a:spcBef>
              <a:spcAft>
                <a:spcPts val="0"/>
              </a:spcAft>
              <a:buClr>
                <a:schemeClr val="dk2"/>
              </a:buClr>
              <a:buSzPts val="4267"/>
              <a:buNone/>
              <a:defRPr sz="3305"/>
            </a:lvl2pPr>
            <a:lvl3pPr marL="1371600" lvl="2" indent="-228600" algn="ctr">
              <a:lnSpc>
                <a:spcPct val="94000"/>
              </a:lnSpc>
              <a:spcBef>
                <a:spcPts val="224"/>
              </a:spcBef>
              <a:spcAft>
                <a:spcPts val="0"/>
              </a:spcAft>
              <a:buClr>
                <a:schemeClr val="dk2"/>
              </a:buClr>
              <a:buSzPts val="4267"/>
              <a:buNone/>
              <a:defRPr sz="3305"/>
            </a:lvl3pPr>
            <a:lvl4pPr marL="1828800" lvl="3" indent="-228600" algn="ctr">
              <a:lnSpc>
                <a:spcPct val="94000"/>
              </a:lnSpc>
              <a:spcBef>
                <a:spcPts val="224"/>
              </a:spcBef>
              <a:spcAft>
                <a:spcPts val="0"/>
              </a:spcAft>
              <a:buClr>
                <a:schemeClr val="dk2"/>
              </a:buClr>
              <a:buSzPts val="4267"/>
              <a:buNone/>
              <a:defRPr sz="3305"/>
            </a:lvl4pPr>
            <a:lvl5pPr marL="2286000" lvl="4" indent="-228600" algn="ctr">
              <a:lnSpc>
                <a:spcPct val="94000"/>
              </a:lnSpc>
              <a:spcBef>
                <a:spcPts val="224"/>
              </a:spcBef>
              <a:spcAft>
                <a:spcPts val="0"/>
              </a:spcAft>
              <a:buClr>
                <a:schemeClr val="dk2"/>
              </a:buClr>
              <a:buSzPts val="4267"/>
              <a:buNone/>
              <a:defRPr sz="3305"/>
            </a:lvl5pPr>
            <a:lvl6pPr marL="2743200" lvl="5" indent="-342900" algn="l">
              <a:lnSpc>
                <a:spcPct val="94000"/>
              </a:lnSpc>
              <a:spcBef>
                <a:spcPts val="560"/>
              </a:spcBef>
              <a:spcAft>
                <a:spcPts val="0"/>
              </a:spcAft>
              <a:buClr>
                <a:schemeClr val="dk2"/>
              </a:buClr>
              <a:buSzPts val="1800"/>
              <a:buChar char="–"/>
              <a:defRPr/>
            </a:lvl6pPr>
            <a:lvl7pPr marL="3200400" lvl="6" indent="-342900" algn="l">
              <a:lnSpc>
                <a:spcPct val="94000"/>
              </a:lnSpc>
              <a:spcBef>
                <a:spcPts val="560"/>
              </a:spcBef>
              <a:spcAft>
                <a:spcPts val="0"/>
              </a:spcAft>
              <a:buClr>
                <a:schemeClr val="dk2"/>
              </a:buClr>
              <a:buSzPts val="1800"/>
              <a:buChar char="■"/>
              <a:defRPr/>
            </a:lvl7pPr>
            <a:lvl8pPr marL="3657600" lvl="7" indent="-342900" algn="l">
              <a:lnSpc>
                <a:spcPct val="94000"/>
              </a:lnSpc>
              <a:spcBef>
                <a:spcPts val="560"/>
              </a:spcBef>
              <a:spcAft>
                <a:spcPts val="0"/>
              </a:spcAft>
              <a:buClr>
                <a:schemeClr val="dk2"/>
              </a:buClr>
              <a:buSzPts val="1800"/>
              <a:buChar char="–"/>
              <a:defRPr/>
            </a:lvl8pPr>
            <a:lvl9pPr marL="4114800" lvl="8" indent="-342900" algn="l">
              <a:lnSpc>
                <a:spcPct val="94000"/>
              </a:lnSpc>
              <a:spcBef>
                <a:spcPts val="560"/>
              </a:spcBef>
              <a:spcAft>
                <a:spcPts val="224"/>
              </a:spcAft>
              <a:buClr>
                <a:schemeClr val="dk2"/>
              </a:buClr>
              <a:buSzPts val="1800"/>
              <a:buChar char="■"/>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Dos objetos">
  <p:cSld name="Dos objetos">
    <p:spTree>
      <p:nvGrpSpPr>
        <p:cNvPr id="1" name="Shape 39"/>
        <p:cNvGrpSpPr/>
        <p:nvPr/>
      </p:nvGrpSpPr>
      <p:grpSpPr>
        <a:xfrm>
          <a:off x="0" y="0"/>
          <a:ext cx="0" cy="0"/>
          <a:chOff x="0" y="0"/>
          <a:chExt cx="0" cy="0"/>
        </a:xfrm>
      </p:grpSpPr>
      <p:sp>
        <p:nvSpPr>
          <p:cNvPr id="40" name="Google Shape;40;p68"/>
          <p:cNvSpPr txBox="1">
            <a:spLocks noGrp="1"/>
          </p:cNvSpPr>
          <p:nvPr>
            <p:ph type="title"/>
          </p:nvPr>
        </p:nvSpPr>
        <p:spPr>
          <a:xfrm>
            <a:off x="623393" y="499533"/>
            <a:ext cx="10235108" cy="841235"/>
          </a:xfrm>
          <a:prstGeom prst="rect">
            <a:avLst/>
          </a:prstGeom>
          <a:noFill/>
          <a:ln>
            <a:noFill/>
          </a:ln>
        </p:spPr>
        <p:txBody>
          <a:bodyPr spcFirstLastPara="1" wrap="square" lIns="91425" tIns="45700" rIns="91425" bIns="45700" anchor="ctr" anchorCtr="0">
            <a:normAutofit/>
          </a:bodyPr>
          <a:lstStyle>
            <a:lvl1pPr lvl="0" algn="l">
              <a:lnSpc>
                <a:spcPct val="85000"/>
              </a:lnSpc>
              <a:spcBef>
                <a:spcPts val="0"/>
              </a:spcBef>
              <a:spcAft>
                <a:spcPts val="0"/>
              </a:spcAft>
              <a:buClr>
                <a:srgbClr val="4A6617"/>
              </a:buClr>
              <a:buSzPts val="4000"/>
              <a:buFont typeface="Calibri"/>
              <a:buNone/>
              <a:defRPr sz="4000" b="1">
                <a:solidFill>
                  <a:srgbClr val="4A6617"/>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1" name="Google Shape;41;p68"/>
          <p:cNvSpPr txBox="1">
            <a:spLocks noGrp="1"/>
          </p:cNvSpPr>
          <p:nvPr>
            <p:ph type="body" idx="1"/>
          </p:nvPr>
        </p:nvSpPr>
        <p:spPr>
          <a:xfrm>
            <a:off x="676656" y="1998134"/>
            <a:ext cx="4663440" cy="3767328"/>
          </a:xfrm>
          <a:prstGeom prst="rect">
            <a:avLst/>
          </a:prstGeom>
          <a:noFill/>
          <a:ln>
            <a:noFill/>
          </a:ln>
        </p:spPr>
        <p:txBody>
          <a:bodyPr spcFirstLastPara="1" wrap="square" lIns="91425" tIns="45700" rIns="91425" bIns="45700" anchor="t" anchorCtr="0">
            <a:normAutofit/>
          </a:bodyPr>
          <a:lstStyle>
            <a:lvl1pPr marL="457200" lvl="0" indent="-381000" algn="l">
              <a:lnSpc>
                <a:spcPct val="85000"/>
              </a:lnSpc>
              <a:spcBef>
                <a:spcPts val="1300"/>
              </a:spcBef>
              <a:spcAft>
                <a:spcPts val="0"/>
              </a:spcAft>
              <a:buClr>
                <a:srgbClr val="C00000"/>
              </a:buClr>
              <a:buSzPts val="2400"/>
              <a:buFont typeface="Arial"/>
              <a:buChar char="»"/>
              <a:defRPr sz="2400"/>
            </a:lvl1pPr>
            <a:lvl2pPr marL="914400" lvl="1" indent="-355600" algn="l">
              <a:lnSpc>
                <a:spcPct val="85000"/>
              </a:lnSpc>
              <a:spcBef>
                <a:spcPts val="600"/>
              </a:spcBef>
              <a:spcAft>
                <a:spcPts val="0"/>
              </a:spcAft>
              <a:buClr>
                <a:srgbClr val="C00000"/>
              </a:buClr>
              <a:buSzPts val="2000"/>
              <a:buFont typeface="Arial"/>
              <a:buChar char=" "/>
              <a:defRPr sz="2000"/>
            </a:lvl2pPr>
            <a:lvl3pPr marL="1371600" lvl="2" indent="-342900" algn="l">
              <a:lnSpc>
                <a:spcPct val="85000"/>
              </a:lnSpc>
              <a:spcBef>
                <a:spcPts val="600"/>
              </a:spcBef>
              <a:spcAft>
                <a:spcPts val="0"/>
              </a:spcAft>
              <a:buClr>
                <a:srgbClr val="C00000"/>
              </a:buClr>
              <a:buSzPts val="1800"/>
              <a:buFont typeface="Arial"/>
              <a:buChar char=" "/>
              <a:defRPr sz="1800"/>
            </a:lvl3pPr>
            <a:lvl4pPr marL="1828800" lvl="3" indent="-330200" algn="l">
              <a:lnSpc>
                <a:spcPct val="85000"/>
              </a:lnSpc>
              <a:spcBef>
                <a:spcPts val="600"/>
              </a:spcBef>
              <a:spcAft>
                <a:spcPts val="0"/>
              </a:spcAft>
              <a:buClr>
                <a:srgbClr val="C00000"/>
              </a:buClr>
              <a:buSzPts val="1600"/>
              <a:buFont typeface="Arial"/>
              <a:buChar char=" "/>
              <a:defRPr sz="1600"/>
            </a:lvl4pPr>
            <a:lvl5pPr marL="2286000" lvl="4" indent="-330200" algn="l">
              <a:lnSpc>
                <a:spcPct val="85000"/>
              </a:lnSpc>
              <a:spcBef>
                <a:spcPts val="600"/>
              </a:spcBef>
              <a:spcAft>
                <a:spcPts val="0"/>
              </a:spcAft>
              <a:buClr>
                <a:srgbClr val="C00000"/>
              </a:buClr>
              <a:buSzPts val="1600"/>
              <a:buFont typeface="Arial"/>
              <a:buChar char=" "/>
              <a:defRPr sz="1600"/>
            </a:lvl5pPr>
            <a:lvl6pPr marL="2743200" lvl="5" indent="-330200" algn="l">
              <a:lnSpc>
                <a:spcPct val="85000"/>
              </a:lnSpc>
              <a:spcBef>
                <a:spcPts val="600"/>
              </a:spcBef>
              <a:spcAft>
                <a:spcPts val="0"/>
              </a:spcAft>
              <a:buClr>
                <a:srgbClr val="262626"/>
              </a:buClr>
              <a:buSzPts val="1600"/>
              <a:buChar char=" "/>
              <a:defRPr sz="1600"/>
            </a:lvl6pPr>
            <a:lvl7pPr marL="3200400" lvl="6" indent="-330200" algn="l">
              <a:lnSpc>
                <a:spcPct val="85000"/>
              </a:lnSpc>
              <a:spcBef>
                <a:spcPts val="600"/>
              </a:spcBef>
              <a:spcAft>
                <a:spcPts val="0"/>
              </a:spcAft>
              <a:buClr>
                <a:srgbClr val="262626"/>
              </a:buClr>
              <a:buSzPts val="1600"/>
              <a:buChar char=" "/>
              <a:defRPr sz="1600"/>
            </a:lvl7pPr>
            <a:lvl8pPr marL="3657600" lvl="7" indent="-330200" algn="l">
              <a:lnSpc>
                <a:spcPct val="85000"/>
              </a:lnSpc>
              <a:spcBef>
                <a:spcPts val="600"/>
              </a:spcBef>
              <a:spcAft>
                <a:spcPts val="0"/>
              </a:spcAft>
              <a:buClr>
                <a:srgbClr val="262626"/>
              </a:buClr>
              <a:buSzPts val="1600"/>
              <a:buChar char=" "/>
              <a:defRPr sz="1600"/>
            </a:lvl8pPr>
            <a:lvl9pPr marL="4114800" lvl="8" indent="-330200" algn="l">
              <a:lnSpc>
                <a:spcPct val="85000"/>
              </a:lnSpc>
              <a:spcBef>
                <a:spcPts val="600"/>
              </a:spcBef>
              <a:spcAft>
                <a:spcPts val="0"/>
              </a:spcAft>
              <a:buClr>
                <a:srgbClr val="262626"/>
              </a:buClr>
              <a:buSzPts val="1600"/>
              <a:buChar char=" "/>
              <a:defRPr sz="1600"/>
            </a:lvl9pPr>
          </a:lstStyle>
          <a:p>
            <a:endParaRPr/>
          </a:p>
        </p:txBody>
      </p:sp>
      <p:sp>
        <p:nvSpPr>
          <p:cNvPr id="42" name="Google Shape;42;p68"/>
          <p:cNvSpPr txBox="1">
            <a:spLocks noGrp="1"/>
          </p:cNvSpPr>
          <p:nvPr>
            <p:ph type="body" idx="2"/>
          </p:nvPr>
        </p:nvSpPr>
        <p:spPr>
          <a:xfrm>
            <a:off x="6011330" y="1998134"/>
            <a:ext cx="4663440" cy="3767328"/>
          </a:xfrm>
          <a:prstGeom prst="rect">
            <a:avLst/>
          </a:prstGeom>
          <a:noFill/>
          <a:ln>
            <a:noFill/>
          </a:ln>
        </p:spPr>
        <p:txBody>
          <a:bodyPr spcFirstLastPara="1" wrap="square" lIns="91425" tIns="45700" rIns="91425" bIns="45700" anchor="t" anchorCtr="0">
            <a:normAutofit/>
          </a:bodyPr>
          <a:lstStyle>
            <a:lvl1pPr marL="457200" lvl="0" indent="-381000" algn="l">
              <a:lnSpc>
                <a:spcPct val="85000"/>
              </a:lnSpc>
              <a:spcBef>
                <a:spcPts val="1300"/>
              </a:spcBef>
              <a:spcAft>
                <a:spcPts val="0"/>
              </a:spcAft>
              <a:buClr>
                <a:srgbClr val="C00000"/>
              </a:buClr>
              <a:buSzPts val="2400"/>
              <a:buFont typeface="Arial"/>
              <a:buChar char="»"/>
              <a:defRPr sz="2400"/>
            </a:lvl1pPr>
            <a:lvl2pPr marL="914400" lvl="1" indent="-355600" algn="l">
              <a:lnSpc>
                <a:spcPct val="85000"/>
              </a:lnSpc>
              <a:spcBef>
                <a:spcPts val="600"/>
              </a:spcBef>
              <a:spcAft>
                <a:spcPts val="0"/>
              </a:spcAft>
              <a:buClr>
                <a:srgbClr val="C00000"/>
              </a:buClr>
              <a:buSzPts val="2000"/>
              <a:buFont typeface="Arial"/>
              <a:buChar char=" "/>
              <a:defRPr sz="2000"/>
            </a:lvl2pPr>
            <a:lvl3pPr marL="1371600" lvl="2" indent="-342900" algn="l">
              <a:lnSpc>
                <a:spcPct val="85000"/>
              </a:lnSpc>
              <a:spcBef>
                <a:spcPts val="600"/>
              </a:spcBef>
              <a:spcAft>
                <a:spcPts val="0"/>
              </a:spcAft>
              <a:buClr>
                <a:srgbClr val="C00000"/>
              </a:buClr>
              <a:buSzPts val="1800"/>
              <a:buFont typeface="Arial"/>
              <a:buChar char=" "/>
              <a:defRPr sz="1800"/>
            </a:lvl3pPr>
            <a:lvl4pPr marL="1828800" lvl="3" indent="-330200" algn="l">
              <a:lnSpc>
                <a:spcPct val="85000"/>
              </a:lnSpc>
              <a:spcBef>
                <a:spcPts val="600"/>
              </a:spcBef>
              <a:spcAft>
                <a:spcPts val="0"/>
              </a:spcAft>
              <a:buClr>
                <a:srgbClr val="C00000"/>
              </a:buClr>
              <a:buSzPts val="1600"/>
              <a:buFont typeface="Arial"/>
              <a:buChar char=" "/>
              <a:defRPr sz="1600"/>
            </a:lvl4pPr>
            <a:lvl5pPr marL="2286000" lvl="4" indent="-330200" algn="l">
              <a:lnSpc>
                <a:spcPct val="85000"/>
              </a:lnSpc>
              <a:spcBef>
                <a:spcPts val="600"/>
              </a:spcBef>
              <a:spcAft>
                <a:spcPts val="0"/>
              </a:spcAft>
              <a:buClr>
                <a:srgbClr val="C00000"/>
              </a:buClr>
              <a:buSzPts val="1600"/>
              <a:buFont typeface="Arial"/>
              <a:buChar char=" "/>
              <a:defRPr sz="1600"/>
            </a:lvl5pPr>
            <a:lvl6pPr marL="2743200" lvl="5" indent="-330200" algn="l">
              <a:lnSpc>
                <a:spcPct val="85000"/>
              </a:lnSpc>
              <a:spcBef>
                <a:spcPts val="600"/>
              </a:spcBef>
              <a:spcAft>
                <a:spcPts val="0"/>
              </a:spcAft>
              <a:buClr>
                <a:srgbClr val="262626"/>
              </a:buClr>
              <a:buSzPts val="1600"/>
              <a:buChar char=" "/>
              <a:defRPr sz="1600"/>
            </a:lvl6pPr>
            <a:lvl7pPr marL="3200400" lvl="6" indent="-330200" algn="l">
              <a:lnSpc>
                <a:spcPct val="85000"/>
              </a:lnSpc>
              <a:spcBef>
                <a:spcPts val="600"/>
              </a:spcBef>
              <a:spcAft>
                <a:spcPts val="0"/>
              </a:spcAft>
              <a:buClr>
                <a:srgbClr val="262626"/>
              </a:buClr>
              <a:buSzPts val="1600"/>
              <a:buChar char=" "/>
              <a:defRPr sz="1600"/>
            </a:lvl7pPr>
            <a:lvl8pPr marL="3657600" lvl="7" indent="-330200" algn="l">
              <a:lnSpc>
                <a:spcPct val="85000"/>
              </a:lnSpc>
              <a:spcBef>
                <a:spcPts val="600"/>
              </a:spcBef>
              <a:spcAft>
                <a:spcPts val="0"/>
              </a:spcAft>
              <a:buClr>
                <a:srgbClr val="262626"/>
              </a:buClr>
              <a:buSzPts val="1600"/>
              <a:buChar char=" "/>
              <a:defRPr sz="1600"/>
            </a:lvl8pPr>
            <a:lvl9pPr marL="4114800" lvl="8" indent="-330200" algn="l">
              <a:lnSpc>
                <a:spcPct val="85000"/>
              </a:lnSpc>
              <a:spcBef>
                <a:spcPts val="600"/>
              </a:spcBef>
              <a:spcAft>
                <a:spcPts val="0"/>
              </a:spcAft>
              <a:buClr>
                <a:srgbClr val="262626"/>
              </a:buClr>
              <a:buSzPts val="1600"/>
              <a:buChar char=" "/>
              <a:defRPr sz="1600"/>
            </a:lvl9pPr>
          </a:lstStyle>
          <a:p>
            <a:endParaRPr/>
          </a:p>
        </p:txBody>
      </p:sp>
      <p:sp>
        <p:nvSpPr>
          <p:cNvPr id="43" name="Google Shape;43;p68"/>
          <p:cNvSpPr txBox="1">
            <a:spLocks noGrp="1"/>
          </p:cNvSpPr>
          <p:nvPr>
            <p:ph type="sldNum" idx="12"/>
          </p:nvPr>
        </p:nvSpPr>
        <p:spPr>
          <a:xfrm>
            <a:off x="9249399" y="2852610"/>
            <a:ext cx="2926080" cy="1048573"/>
          </a:xfrm>
          <a:prstGeom prst="rect">
            <a:avLst/>
          </a:prstGeom>
          <a:noFill/>
          <a:ln>
            <a:noFill/>
          </a:ln>
        </p:spPr>
        <p:txBody>
          <a:bodyPr spcFirstLastPara="1" wrap="square" lIns="91425" tIns="45700" rIns="91425" bIns="45700" anchor="b" anchorCtr="0">
            <a:noAutofit/>
          </a:bodyPr>
          <a:lstStyle>
            <a:lvl1pPr marL="0" marR="0" lvl="0" indent="0" algn="r">
              <a:lnSpc>
                <a:spcPct val="100000"/>
              </a:lnSpc>
              <a:spcBef>
                <a:spcPts val="0"/>
              </a:spcBef>
              <a:spcAft>
                <a:spcPts val="0"/>
              </a:spcAft>
              <a:buClr>
                <a:srgbClr val="000000"/>
              </a:buClr>
              <a:buSzPts val="10300"/>
              <a:buFont typeface="Arial"/>
              <a:buNone/>
              <a:defRPr sz="10300" b="0" i="0" u="none" strike="noStrike" cap="none">
                <a:solidFill>
                  <a:schemeClr val="accent6"/>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0300"/>
              <a:buFont typeface="Arial"/>
              <a:buNone/>
              <a:defRPr sz="10300" b="0" i="0" u="none" strike="noStrike" cap="none">
                <a:solidFill>
                  <a:schemeClr val="accent6"/>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0300"/>
              <a:buFont typeface="Arial"/>
              <a:buNone/>
              <a:defRPr sz="10300" b="0" i="0" u="none" strike="noStrike" cap="none">
                <a:solidFill>
                  <a:schemeClr val="accent6"/>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0300"/>
              <a:buFont typeface="Arial"/>
              <a:buNone/>
              <a:defRPr sz="10300" b="0" i="0" u="none" strike="noStrike" cap="none">
                <a:solidFill>
                  <a:schemeClr val="accent6"/>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0300"/>
              <a:buFont typeface="Arial"/>
              <a:buNone/>
              <a:defRPr sz="10300" b="0" i="0" u="none" strike="noStrike" cap="none">
                <a:solidFill>
                  <a:schemeClr val="accent6"/>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0300"/>
              <a:buFont typeface="Arial"/>
              <a:buNone/>
              <a:defRPr sz="10300" b="0" i="0" u="none" strike="noStrike" cap="none">
                <a:solidFill>
                  <a:schemeClr val="accent6"/>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0300"/>
              <a:buFont typeface="Arial"/>
              <a:buNone/>
              <a:defRPr sz="10300" b="0" i="0" u="none" strike="noStrike" cap="none">
                <a:solidFill>
                  <a:schemeClr val="accent6"/>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0300"/>
              <a:buFont typeface="Arial"/>
              <a:buNone/>
              <a:defRPr sz="10300" b="0" i="0" u="none" strike="noStrike" cap="none">
                <a:solidFill>
                  <a:schemeClr val="accent6"/>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0300"/>
              <a:buFont typeface="Arial"/>
              <a:buNone/>
              <a:defRPr sz="10300" b="0" i="0" u="none" strike="noStrike" cap="none">
                <a:solidFill>
                  <a:schemeClr val="accent6"/>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s-AR"/>
              <a:t>‹Nº›</a:t>
            </a:fld>
            <a:endParaRPr/>
          </a:p>
        </p:txBody>
      </p:sp>
      <p:sp>
        <p:nvSpPr>
          <p:cNvPr id="44" name="Google Shape;44;p68"/>
          <p:cNvSpPr txBox="1"/>
          <p:nvPr/>
        </p:nvSpPr>
        <p:spPr>
          <a:xfrm>
            <a:off x="5176313" y="6484425"/>
            <a:ext cx="662361" cy="26161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100"/>
              <a:buFont typeface="Arial"/>
              <a:buNone/>
            </a:pPr>
            <a:r>
              <a:rPr lang="es-AR" sz="1100" b="0" i="0" u="none" strike="noStrike" cap="none">
                <a:solidFill>
                  <a:srgbClr val="888888"/>
                </a:solidFill>
                <a:latin typeface="Arial"/>
                <a:ea typeface="Arial"/>
                <a:cs typeface="Arial"/>
                <a:sym typeface="Arial"/>
              </a:rPr>
              <a:t>Fuente:</a:t>
            </a:r>
            <a:endParaRPr sz="1100" b="0" i="0" u="none" strike="noStrike" cap="none">
              <a:solidFill>
                <a:schemeClr val="lt2"/>
              </a:solidFill>
              <a:latin typeface="Calibri"/>
              <a:ea typeface="Calibri"/>
              <a:cs typeface="Calibri"/>
              <a:sym typeface="Calibri"/>
            </a:endParaRPr>
          </a:p>
        </p:txBody>
      </p:sp>
      <p:sp>
        <p:nvSpPr>
          <p:cNvPr id="45" name="Google Shape;45;p68"/>
          <p:cNvSpPr txBox="1">
            <a:spLocks noGrp="1"/>
          </p:cNvSpPr>
          <p:nvPr>
            <p:ph type="body" idx="3"/>
          </p:nvPr>
        </p:nvSpPr>
        <p:spPr>
          <a:xfrm>
            <a:off x="5951984" y="6509534"/>
            <a:ext cx="2162515" cy="305415"/>
          </a:xfrm>
          <a:prstGeom prst="rect">
            <a:avLst/>
          </a:prstGeom>
          <a:noFill/>
          <a:ln>
            <a:noFill/>
          </a:ln>
        </p:spPr>
        <p:txBody>
          <a:bodyPr spcFirstLastPara="1" wrap="square" lIns="91425" tIns="45700" rIns="91425" bIns="45700" anchor="t" anchorCtr="0">
            <a:noAutofit/>
          </a:bodyPr>
          <a:lstStyle>
            <a:lvl1pPr marL="457200" lvl="0" indent="-228600" algn="l">
              <a:lnSpc>
                <a:spcPct val="85000"/>
              </a:lnSpc>
              <a:spcBef>
                <a:spcPts val="0"/>
              </a:spcBef>
              <a:spcAft>
                <a:spcPts val="0"/>
              </a:spcAft>
              <a:buSzPts val="1100"/>
              <a:buNone/>
              <a:defRPr sz="1100" b="0" i="0">
                <a:solidFill>
                  <a:srgbClr val="888888"/>
                </a:solidFill>
                <a:latin typeface="Arial"/>
                <a:ea typeface="Arial"/>
                <a:cs typeface="Arial"/>
                <a:sym typeface="Arial"/>
              </a:defRPr>
            </a:lvl1pPr>
            <a:lvl2pPr marL="914400" lvl="1" indent="-228600" algn="l">
              <a:lnSpc>
                <a:spcPct val="85000"/>
              </a:lnSpc>
              <a:spcBef>
                <a:spcPts val="600"/>
              </a:spcBef>
              <a:spcAft>
                <a:spcPts val="0"/>
              </a:spcAft>
              <a:buClr>
                <a:srgbClr val="262626"/>
              </a:buClr>
              <a:buSzPts val="1400"/>
              <a:buNone/>
              <a:defRPr sz="1400"/>
            </a:lvl2pPr>
            <a:lvl3pPr marL="1371600" lvl="2" indent="-228600" algn="l">
              <a:lnSpc>
                <a:spcPct val="85000"/>
              </a:lnSpc>
              <a:spcBef>
                <a:spcPts val="600"/>
              </a:spcBef>
              <a:spcAft>
                <a:spcPts val="0"/>
              </a:spcAft>
              <a:buClr>
                <a:srgbClr val="262626"/>
              </a:buClr>
              <a:buSzPts val="1400"/>
              <a:buNone/>
              <a:defRPr sz="1400"/>
            </a:lvl3pPr>
            <a:lvl4pPr marL="1828800" lvl="3" indent="-228600" algn="l">
              <a:lnSpc>
                <a:spcPct val="85000"/>
              </a:lnSpc>
              <a:spcBef>
                <a:spcPts val="600"/>
              </a:spcBef>
              <a:spcAft>
                <a:spcPts val="0"/>
              </a:spcAft>
              <a:buClr>
                <a:srgbClr val="262626"/>
              </a:buClr>
              <a:buSzPts val="1400"/>
              <a:buNone/>
              <a:defRPr sz="1400"/>
            </a:lvl4pPr>
            <a:lvl5pPr marL="2286000" lvl="4" indent="-228600" algn="l">
              <a:lnSpc>
                <a:spcPct val="85000"/>
              </a:lnSpc>
              <a:spcBef>
                <a:spcPts val="600"/>
              </a:spcBef>
              <a:spcAft>
                <a:spcPts val="0"/>
              </a:spcAft>
              <a:buClr>
                <a:srgbClr val="262626"/>
              </a:buClr>
              <a:buSzPts val="1400"/>
              <a:buNone/>
              <a:defRPr sz="1400"/>
            </a:lvl5pPr>
            <a:lvl6pPr marL="2743200" lvl="5" indent="-342900" algn="l">
              <a:lnSpc>
                <a:spcPct val="85000"/>
              </a:lnSpc>
              <a:spcBef>
                <a:spcPts val="600"/>
              </a:spcBef>
              <a:spcAft>
                <a:spcPts val="0"/>
              </a:spcAft>
              <a:buClr>
                <a:srgbClr val="262626"/>
              </a:buClr>
              <a:buSzPts val="1800"/>
              <a:buChar char=" "/>
              <a:defRPr/>
            </a:lvl6pPr>
            <a:lvl7pPr marL="3200400" lvl="6" indent="-342900" algn="l">
              <a:lnSpc>
                <a:spcPct val="85000"/>
              </a:lnSpc>
              <a:spcBef>
                <a:spcPts val="600"/>
              </a:spcBef>
              <a:spcAft>
                <a:spcPts val="0"/>
              </a:spcAft>
              <a:buClr>
                <a:srgbClr val="262626"/>
              </a:buClr>
              <a:buSzPts val="1800"/>
              <a:buChar char=" "/>
              <a:defRPr/>
            </a:lvl7pPr>
            <a:lvl8pPr marL="3657600" lvl="7" indent="-342900" algn="l">
              <a:lnSpc>
                <a:spcPct val="85000"/>
              </a:lnSpc>
              <a:spcBef>
                <a:spcPts val="600"/>
              </a:spcBef>
              <a:spcAft>
                <a:spcPts val="0"/>
              </a:spcAft>
              <a:buClr>
                <a:srgbClr val="262626"/>
              </a:buClr>
              <a:buSzPts val="1800"/>
              <a:buChar char=" "/>
              <a:defRPr/>
            </a:lvl8pPr>
            <a:lvl9pPr marL="4114800" lvl="8" indent="-342900" algn="l">
              <a:lnSpc>
                <a:spcPct val="85000"/>
              </a:lnSpc>
              <a:spcBef>
                <a:spcPts val="600"/>
              </a:spcBef>
              <a:spcAft>
                <a:spcPts val="0"/>
              </a:spcAft>
              <a:buClr>
                <a:srgbClr val="262626"/>
              </a:buClr>
              <a:buSzPts val="1800"/>
              <a:buChar char=" "/>
              <a:defRPr/>
            </a:lvl9pPr>
          </a:lstStyle>
          <a:p>
            <a:endParaRPr/>
          </a:p>
        </p:txBody>
      </p:sp>
      <p:sp>
        <p:nvSpPr>
          <p:cNvPr id="46" name="Google Shape;46;p68"/>
          <p:cNvSpPr txBox="1">
            <a:spLocks noGrp="1"/>
          </p:cNvSpPr>
          <p:nvPr>
            <p:ph type="dt" idx="10"/>
          </p:nvPr>
        </p:nvSpPr>
        <p:spPr>
          <a:xfrm>
            <a:off x="2898948" y="6511624"/>
            <a:ext cx="825989" cy="256089"/>
          </a:xfrm>
          <a:prstGeom prst="rect">
            <a:avLst/>
          </a:prstGeom>
          <a:noFill/>
          <a:ln>
            <a:noFill/>
          </a:ln>
        </p:spPr>
        <p:txBody>
          <a:bodyPr spcFirstLastPara="1" wrap="square" lIns="91425" tIns="45700" rIns="91425" bIns="45700" anchor="t"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7" name="Google Shape;47;p68"/>
          <p:cNvSpPr txBox="1">
            <a:spLocks noGrp="1"/>
          </p:cNvSpPr>
          <p:nvPr>
            <p:ph type="ftr" idx="11"/>
          </p:nvPr>
        </p:nvSpPr>
        <p:spPr>
          <a:xfrm>
            <a:off x="168980" y="6554697"/>
            <a:ext cx="2154900" cy="213016"/>
          </a:xfrm>
          <a:prstGeom prst="rect">
            <a:avLst/>
          </a:prstGeom>
          <a:noFill/>
          <a:ln>
            <a:noFill/>
          </a:ln>
        </p:spPr>
        <p:txBody>
          <a:bodyPr spcFirstLastPara="1" wrap="square" lIns="91425" tIns="45700" rIns="91425" bIns="45700" anchor="t"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Normal con fuente ">
  <p:cSld name="Normal con fuente ">
    <p:bg>
      <p:bgPr>
        <a:solidFill>
          <a:schemeClr val="lt1"/>
        </a:solidFill>
        <a:effectLst/>
      </p:bgPr>
    </p:bg>
    <p:spTree>
      <p:nvGrpSpPr>
        <p:cNvPr id="1" name="Shape 31"/>
        <p:cNvGrpSpPr/>
        <p:nvPr/>
      </p:nvGrpSpPr>
      <p:grpSpPr>
        <a:xfrm>
          <a:off x="0" y="0"/>
          <a:ext cx="0" cy="0"/>
          <a:chOff x="0" y="0"/>
          <a:chExt cx="0" cy="0"/>
        </a:xfrm>
      </p:grpSpPr>
      <p:sp>
        <p:nvSpPr>
          <p:cNvPr id="32" name="Google Shape;32;p69"/>
          <p:cNvSpPr txBox="1">
            <a:spLocks noGrp="1"/>
          </p:cNvSpPr>
          <p:nvPr>
            <p:ph type="title"/>
          </p:nvPr>
        </p:nvSpPr>
        <p:spPr>
          <a:xfrm>
            <a:off x="623392" y="332656"/>
            <a:ext cx="10284094" cy="1129444"/>
          </a:xfrm>
          <a:prstGeom prst="rect">
            <a:avLst/>
          </a:prstGeom>
          <a:noFill/>
          <a:ln>
            <a:noFill/>
          </a:ln>
        </p:spPr>
        <p:txBody>
          <a:bodyPr spcFirstLastPara="1" wrap="square" lIns="91425" tIns="45700" rIns="91425" bIns="45700" anchor="ctr" anchorCtr="0">
            <a:normAutofit/>
          </a:bodyPr>
          <a:lstStyle>
            <a:lvl1pPr lvl="0" algn="l">
              <a:lnSpc>
                <a:spcPct val="85000"/>
              </a:lnSpc>
              <a:spcBef>
                <a:spcPts val="0"/>
              </a:spcBef>
              <a:spcAft>
                <a:spcPts val="0"/>
              </a:spcAft>
              <a:buClr>
                <a:srgbClr val="4A6617"/>
              </a:buClr>
              <a:buSzPts val="4000"/>
              <a:buFont typeface="Calibri"/>
              <a:buNone/>
              <a:defRPr sz="4000" b="1">
                <a:solidFill>
                  <a:srgbClr val="4A6617"/>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3" name="Google Shape;33;p69"/>
          <p:cNvSpPr txBox="1">
            <a:spLocks noGrp="1"/>
          </p:cNvSpPr>
          <p:nvPr>
            <p:ph type="sldNum" idx="12"/>
          </p:nvPr>
        </p:nvSpPr>
        <p:spPr>
          <a:xfrm>
            <a:off x="9249399" y="2852610"/>
            <a:ext cx="2926080" cy="1048573"/>
          </a:xfrm>
          <a:prstGeom prst="rect">
            <a:avLst/>
          </a:prstGeom>
          <a:noFill/>
          <a:ln>
            <a:noFill/>
          </a:ln>
        </p:spPr>
        <p:txBody>
          <a:bodyPr spcFirstLastPara="1" wrap="square" lIns="91425" tIns="45700" rIns="91425" bIns="45700" anchor="b" anchorCtr="0">
            <a:noAutofit/>
          </a:bodyPr>
          <a:lstStyle>
            <a:lvl1pPr marL="0" marR="0" lvl="0" indent="0" algn="r">
              <a:lnSpc>
                <a:spcPct val="100000"/>
              </a:lnSpc>
              <a:spcBef>
                <a:spcPts val="0"/>
              </a:spcBef>
              <a:spcAft>
                <a:spcPts val="0"/>
              </a:spcAft>
              <a:buClr>
                <a:srgbClr val="000000"/>
              </a:buClr>
              <a:buSzPts val="10300"/>
              <a:buFont typeface="Arial"/>
              <a:buNone/>
              <a:defRPr sz="10300" b="0" i="0" u="none" strike="noStrike" cap="none">
                <a:solidFill>
                  <a:schemeClr val="accent6"/>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0300"/>
              <a:buFont typeface="Arial"/>
              <a:buNone/>
              <a:defRPr sz="10300" b="0" i="0" u="none" strike="noStrike" cap="none">
                <a:solidFill>
                  <a:schemeClr val="accent6"/>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0300"/>
              <a:buFont typeface="Arial"/>
              <a:buNone/>
              <a:defRPr sz="10300" b="0" i="0" u="none" strike="noStrike" cap="none">
                <a:solidFill>
                  <a:schemeClr val="accent6"/>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0300"/>
              <a:buFont typeface="Arial"/>
              <a:buNone/>
              <a:defRPr sz="10300" b="0" i="0" u="none" strike="noStrike" cap="none">
                <a:solidFill>
                  <a:schemeClr val="accent6"/>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0300"/>
              <a:buFont typeface="Arial"/>
              <a:buNone/>
              <a:defRPr sz="10300" b="0" i="0" u="none" strike="noStrike" cap="none">
                <a:solidFill>
                  <a:schemeClr val="accent6"/>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0300"/>
              <a:buFont typeface="Arial"/>
              <a:buNone/>
              <a:defRPr sz="10300" b="0" i="0" u="none" strike="noStrike" cap="none">
                <a:solidFill>
                  <a:schemeClr val="accent6"/>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0300"/>
              <a:buFont typeface="Arial"/>
              <a:buNone/>
              <a:defRPr sz="10300" b="0" i="0" u="none" strike="noStrike" cap="none">
                <a:solidFill>
                  <a:schemeClr val="accent6"/>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0300"/>
              <a:buFont typeface="Arial"/>
              <a:buNone/>
              <a:defRPr sz="10300" b="0" i="0" u="none" strike="noStrike" cap="none">
                <a:solidFill>
                  <a:schemeClr val="accent6"/>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0300"/>
              <a:buFont typeface="Arial"/>
              <a:buNone/>
              <a:defRPr sz="10300" b="0" i="0" u="none" strike="noStrike" cap="none">
                <a:solidFill>
                  <a:schemeClr val="accent6"/>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s-AR"/>
              <a:t>‹Nº›</a:t>
            </a:fld>
            <a:endParaRPr/>
          </a:p>
        </p:txBody>
      </p:sp>
      <p:sp>
        <p:nvSpPr>
          <p:cNvPr id="34" name="Google Shape;34;p69"/>
          <p:cNvSpPr txBox="1">
            <a:spLocks noGrp="1"/>
          </p:cNvSpPr>
          <p:nvPr>
            <p:ph type="body" idx="1"/>
          </p:nvPr>
        </p:nvSpPr>
        <p:spPr>
          <a:xfrm>
            <a:off x="5951984" y="6509534"/>
            <a:ext cx="2162515" cy="305415"/>
          </a:xfrm>
          <a:prstGeom prst="rect">
            <a:avLst/>
          </a:prstGeom>
          <a:noFill/>
          <a:ln>
            <a:noFill/>
          </a:ln>
        </p:spPr>
        <p:txBody>
          <a:bodyPr spcFirstLastPara="1" wrap="square" lIns="91425" tIns="45700" rIns="91425" bIns="45700" anchor="t" anchorCtr="0">
            <a:noAutofit/>
          </a:bodyPr>
          <a:lstStyle>
            <a:lvl1pPr marL="457200" lvl="0" indent="-228600" algn="l">
              <a:lnSpc>
                <a:spcPct val="85000"/>
              </a:lnSpc>
              <a:spcBef>
                <a:spcPts val="0"/>
              </a:spcBef>
              <a:spcAft>
                <a:spcPts val="0"/>
              </a:spcAft>
              <a:buSzPts val="1100"/>
              <a:buNone/>
              <a:defRPr sz="1100" b="0" i="0">
                <a:solidFill>
                  <a:srgbClr val="888888"/>
                </a:solidFill>
                <a:latin typeface="Calibri"/>
                <a:ea typeface="Calibri"/>
                <a:cs typeface="Calibri"/>
                <a:sym typeface="Calibri"/>
              </a:defRPr>
            </a:lvl1pPr>
            <a:lvl2pPr marL="914400" lvl="1" indent="-228600" algn="l">
              <a:lnSpc>
                <a:spcPct val="85000"/>
              </a:lnSpc>
              <a:spcBef>
                <a:spcPts val="600"/>
              </a:spcBef>
              <a:spcAft>
                <a:spcPts val="0"/>
              </a:spcAft>
              <a:buClr>
                <a:srgbClr val="262626"/>
              </a:buClr>
              <a:buSzPts val="1400"/>
              <a:buNone/>
              <a:defRPr sz="1400"/>
            </a:lvl2pPr>
            <a:lvl3pPr marL="1371600" lvl="2" indent="-228600" algn="l">
              <a:lnSpc>
                <a:spcPct val="85000"/>
              </a:lnSpc>
              <a:spcBef>
                <a:spcPts val="600"/>
              </a:spcBef>
              <a:spcAft>
                <a:spcPts val="0"/>
              </a:spcAft>
              <a:buClr>
                <a:srgbClr val="262626"/>
              </a:buClr>
              <a:buSzPts val="1400"/>
              <a:buNone/>
              <a:defRPr sz="1400"/>
            </a:lvl3pPr>
            <a:lvl4pPr marL="1828800" lvl="3" indent="-228600" algn="l">
              <a:lnSpc>
                <a:spcPct val="85000"/>
              </a:lnSpc>
              <a:spcBef>
                <a:spcPts val="600"/>
              </a:spcBef>
              <a:spcAft>
                <a:spcPts val="0"/>
              </a:spcAft>
              <a:buClr>
                <a:srgbClr val="262626"/>
              </a:buClr>
              <a:buSzPts val="1400"/>
              <a:buNone/>
              <a:defRPr sz="1400"/>
            </a:lvl4pPr>
            <a:lvl5pPr marL="2286000" lvl="4" indent="-228600" algn="l">
              <a:lnSpc>
                <a:spcPct val="85000"/>
              </a:lnSpc>
              <a:spcBef>
                <a:spcPts val="600"/>
              </a:spcBef>
              <a:spcAft>
                <a:spcPts val="0"/>
              </a:spcAft>
              <a:buClr>
                <a:srgbClr val="262626"/>
              </a:buClr>
              <a:buSzPts val="1400"/>
              <a:buNone/>
              <a:defRPr sz="1400"/>
            </a:lvl5pPr>
            <a:lvl6pPr marL="2743200" lvl="5" indent="-342900" algn="l">
              <a:lnSpc>
                <a:spcPct val="85000"/>
              </a:lnSpc>
              <a:spcBef>
                <a:spcPts val="600"/>
              </a:spcBef>
              <a:spcAft>
                <a:spcPts val="0"/>
              </a:spcAft>
              <a:buClr>
                <a:srgbClr val="262626"/>
              </a:buClr>
              <a:buSzPts val="1800"/>
              <a:buChar char=" "/>
              <a:defRPr/>
            </a:lvl6pPr>
            <a:lvl7pPr marL="3200400" lvl="6" indent="-342900" algn="l">
              <a:lnSpc>
                <a:spcPct val="85000"/>
              </a:lnSpc>
              <a:spcBef>
                <a:spcPts val="600"/>
              </a:spcBef>
              <a:spcAft>
                <a:spcPts val="0"/>
              </a:spcAft>
              <a:buClr>
                <a:srgbClr val="262626"/>
              </a:buClr>
              <a:buSzPts val="1800"/>
              <a:buChar char=" "/>
              <a:defRPr/>
            </a:lvl7pPr>
            <a:lvl8pPr marL="3657600" lvl="7" indent="-342900" algn="l">
              <a:lnSpc>
                <a:spcPct val="85000"/>
              </a:lnSpc>
              <a:spcBef>
                <a:spcPts val="600"/>
              </a:spcBef>
              <a:spcAft>
                <a:spcPts val="0"/>
              </a:spcAft>
              <a:buClr>
                <a:srgbClr val="262626"/>
              </a:buClr>
              <a:buSzPts val="1800"/>
              <a:buChar char=" "/>
              <a:defRPr/>
            </a:lvl8pPr>
            <a:lvl9pPr marL="4114800" lvl="8" indent="-342900" algn="l">
              <a:lnSpc>
                <a:spcPct val="85000"/>
              </a:lnSpc>
              <a:spcBef>
                <a:spcPts val="600"/>
              </a:spcBef>
              <a:spcAft>
                <a:spcPts val="0"/>
              </a:spcAft>
              <a:buClr>
                <a:srgbClr val="262626"/>
              </a:buClr>
              <a:buSzPts val="1800"/>
              <a:buChar char=" "/>
              <a:defRPr/>
            </a:lvl9pPr>
          </a:lstStyle>
          <a:p>
            <a:endParaRPr/>
          </a:p>
        </p:txBody>
      </p:sp>
      <p:sp>
        <p:nvSpPr>
          <p:cNvPr id="35" name="Google Shape;35;p69"/>
          <p:cNvSpPr txBox="1">
            <a:spLocks noGrp="1"/>
          </p:cNvSpPr>
          <p:nvPr>
            <p:ph type="body" idx="2"/>
          </p:nvPr>
        </p:nvSpPr>
        <p:spPr>
          <a:xfrm>
            <a:off x="623392" y="1902575"/>
            <a:ext cx="9793088" cy="4478753"/>
          </a:xfrm>
          <a:prstGeom prst="rect">
            <a:avLst/>
          </a:prstGeom>
          <a:noFill/>
          <a:ln>
            <a:noFill/>
          </a:ln>
        </p:spPr>
        <p:txBody>
          <a:bodyPr spcFirstLastPara="1" wrap="square" lIns="91425" tIns="45700" rIns="91425" bIns="45700" anchor="t" anchorCtr="0">
            <a:normAutofit/>
          </a:bodyPr>
          <a:lstStyle>
            <a:lvl1pPr marL="457200" lvl="0" indent="-381000" algn="l">
              <a:lnSpc>
                <a:spcPct val="85000"/>
              </a:lnSpc>
              <a:spcBef>
                <a:spcPts val="1300"/>
              </a:spcBef>
              <a:spcAft>
                <a:spcPts val="0"/>
              </a:spcAft>
              <a:buClr>
                <a:srgbClr val="C00000"/>
              </a:buClr>
              <a:buSzPts val="2400"/>
              <a:buFont typeface="Arial"/>
              <a:buChar char="»"/>
              <a:defRPr/>
            </a:lvl1pPr>
            <a:lvl2pPr marL="914400" lvl="1" indent="-381000" algn="l">
              <a:lnSpc>
                <a:spcPct val="85000"/>
              </a:lnSpc>
              <a:spcBef>
                <a:spcPts val="600"/>
              </a:spcBef>
              <a:spcAft>
                <a:spcPts val="0"/>
              </a:spcAft>
              <a:buClr>
                <a:srgbClr val="262626"/>
              </a:buClr>
              <a:buSzPts val="2400"/>
              <a:buChar char=" "/>
              <a:defRPr/>
            </a:lvl2pPr>
            <a:lvl3pPr marL="1371600" lvl="2" indent="-355600" algn="l">
              <a:lnSpc>
                <a:spcPct val="85000"/>
              </a:lnSpc>
              <a:spcBef>
                <a:spcPts val="600"/>
              </a:spcBef>
              <a:spcAft>
                <a:spcPts val="0"/>
              </a:spcAft>
              <a:buClr>
                <a:srgbClr val="262626"/>
              </a:buClr>
              <a:buSzPts val="2000"/>
              <a:buChar char=" "/>
              <a:defRPr/>
            </a:lvl3pPr>
            <a:lvl4pPr marL="1828800" lvl="3" indent="-342900" algn="l">
              <a:lnSpc>
                <a:spcPct val="85000"/>
              </a:lnSpc>
              <a:spcBef>
                <a:spcPts val="600"/>
              </a:spcBef>
              <a:spcAft>
                <a:spcPts val="0"/>
              </a:spcAft>
              <a:buClr>
                <a:srgbClr val="262626"/>
              </a:buClr>
              <a:buSzPts val="1800"/>
              <a:buChar char=" "/>
              <a:defRPr/>
            </a:lvl4pPr>
            <a:lvl5pPr marL="2286000" lvl="4" indent="-342900" algn="l">
              <a:lnSpc>
                <a:spcPct val="85000"/>
              </a:lnSpc>
              <a:spcBef>
                <a:spcPts val="600"/>
              </a:spcBef>
              <a:spcAft>
                <a:spcPts val="0"/>
              </a:spcAft>
              <a:buClr>
                <a:srgbClr val="262626"/>
              </a:buClr>
              <a:buSzPts val="1800"/>
              <a:buChar char=" "/>
              <a:defRPr/>
            </a:lvl5pPr>
            <a:lvl6pPr marL="2743200" lvl="5" indent="-342900" algn="l">
              <a:lnSpc>
                <a:spcPct val="85000"/>
              </a:lnSpc>
              <a:spcBef>
                <a:spcPts val="600"/>
              </a:spcBef>
              <a:spcAft>
                <a:spcPts val="0"/>
              </a:spcAft>
              <a:buClr>
                <a:srgbClr val="262626"/>
              </a:buClr>
              <a:buSzPts val="1800"/>
              <a:buChar char=" "/>
              <a:defRPr/>
            </a:lvl6pPr>
            <a:lvl7pPr marL="3200400" lvl="6" indent="-342900" algn="l">
              <a:lnSpc>
                <a:spcPct val="85000"/>
              </a:lnSpc>
              <a:spcBef>
                <a:spcPts val="600"/>
              </a:spcBef>
              <a:spcAft>
                <a:spcPts val="0"/>
              </a:spcAft>
              <a:buClr>
                <a:srgbClr val="262626"/>
              </a:buClr>
              <a:buSzPts val="1800"/>
              <a:buChar char=" "/>
              <a:defRPr/>
            </a:lvl7pPr>
            <a:lvl8pPr marL="3657600" lvl="7" indent="-342900" algn="l">
              <a:lnSpc>
                <a:spcPct val="85000"/>
              </a:lnSpc>
              <a:spcBef>
                <a:spcPts val="600"/>
              </a:spcBef>
              <a:spcAft>
                <a:spcPts val="0"/>
              </a:spcAft>
              <a:buClr>
                <a:srgbClr val="262626"/>
              </a:buClr>
              <a:buSzPts val="1800"/>
              <a:buChar char=" "/>
              <a:defRPr/>
            </a:lvl8pPr>
            <a:lvl9pPr marL="4114800" lvl="8" indent="-342900" algn="l">
              <a:lnSpc>
                <a:spcPct val="85000"/>
              </a:lnSpc>
              <a:spcBef>
                <a:spcPts val="600"/>
              </a:spcBef>
              <a:spcAft>
                <a:spcPts val="0"/>
              </a:spcAft>
              <a:buClr>
                <a:srgbClr val="262626"/>
              </a:buClr>
              <a:buSzPts val="1800"/>
              <a:buChar char=" "/>
              <a:defRPr/>
            </a:lvl9pPr>
          </a:lstStyle>
          <a:p>
            <a:endParaRPr/>
          </a:p>
        </p:txBody>
      </p:sp>
      <p:sp>
        <p:nvSpPr>
          <p:cNvPr id="36" name="Google Shape;36;p69"/>
          <p:cNvSpPr txBox="1">
            <a:spLocks noGrp="1"/>
          </p:cNvSpPr>
          <p:nvPr>
            <p:ph type="dt" idx="10"/>
          </p:nvPr>
        </p:nvSpPr>
        <p:spPr>
          <a:xfrm>
            <a:off x="2567608" y="6543219"/>
            <a:ext cx="825989" cy="256089"/>
          </a:xfrm>
          <a:prstGeom prst="rect">
            <a:avLst/>
          </a:prstGeom>
          <a:noFill/>
          <a:ln>
            <a:noFill/>
          </a:ln>
        </p:spPr>
        <p:txBody>
          <a:bodyPr spcFirstLastPara="1" wrap="square" lIns="91425" tIns="45700" rIns="91425" bIns="45700" anchor="t" anchorCtr="0">
            <a:noAutofit/>
          </a:bodyPr>
          <a:lstStyle>
            <a:lvl1pPr lvl="0" algn="l">
              <a:lnSpc>
                <a:spcPct val="100000"/>
              </a:lnSpc>
              <a:spcBef>
                <a:spcPts val="0"/>
              </a:spcBef>
              <a:spcAft>
                <a:spcPts val="0"/>
              </a:spcAft>
              <a:buSzPts val="1400"/>
              <a:buNone/>
              <a:defRPr sz="1400">
                <a:solidFill>
                  <a:srgbClr val="BFBFBF"/>
                </a:solidFill>
                <a:latin typeface="Calibri"/>
                <a:ea typeface="Calibri"/>
                <a:cs typeface="Calibri"/>
                <a:sym typeface="Calibri"/>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7" name="Google Shape;37;p69"/>
          <p:cNvSpPr txBox="1">
            <a:spLocks noGrp="1"/>
          </p:cNvSpPr>
          <p:nvPr>
            <p:ph type="ftr" idx="11"/>
          </p:nvPr>
        </p:nvSpPr>
        <p:spPr>
          <a:xfrm>
            <a:off x="168980" y="6554697"/>
            <a:ext cx="2154900" cy="213016"/>
          </a:xfrm>
          <a:prstGeom prst="rect">
            <a:avLst/>
          </a:prstGeom>
          <a:noFill/>
          <a:ln>
            <a:noFill/>
          </a:ln>
        </p:spPr>
        <p:txBody>
          <a:bodyPr spcFirstLastPara="1" wrap="square" lIns="91425" tIns="45700" rIns="91425" bIns="45700" anchor="t" anchorCtr="0">
            <a:noAutofit/>
          </a:bodyPr>
          <a:lstStyle>
            <a:lvl1pPr lvl="0" algn="l">
              <a:lnSpc>
                <a:spcPct val="100000"/>
              </a:lnSpc>
              <a:spcBef>
                <a:spcPts val="0"/>
              </a:spcBef>
              <a:spcAft>
                <a:spcPts val="0"/>
              </a:spcAft>
              <a:buSzPts val="1400"/>
              <a:buNone/>
              <a:defRPr sz="1400">
                <a:solidFill>
                  <a:srgbClr val="BFBFBF"/>
                </a:solidFill>
                <a:latin typeface="Calibri"/>
                <a:ea typeface="Calibri"/>
                <a:cs typeface="Calibri"/>
                <a:sym typeface="Calibri"/>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8" name="Google Shape;38;p69"/>
          <p:cNvSpPr txBox="1"/>
          <p:nvPr/>
        </p:nvSpPr>
        <p:spPr>
          <a:xfrm>
            <a:off x="5176313" y="6484425"/>
            <a:ext cx="662361" cy="26161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100"/>
              <a:buFont typeface="Arial"/>
              <a:buNone/>
            </a:pPr>
            <a:r>
              <a:rPr lang="es-AR" sz="1100" b="0" i="0" u="none" strike="noStrike" cap="none">
                <a:solidFill>
                  <a:srgbClr val="888888"/>
                </a:solidFill>
                <a:latin typeface="Calibri"/>
                <a:ea typeface="Calibri"/>
                <a:cs typeface="Calibri"/>
                <a:sym typeface="Calibri"/>
              </a:rPr>
              <a:t>Fuente:</a:t>
            </a:r>
            <a:endParaRPr sz="1100" b="0" i="0" u="none" strike="noStrike" cap="none">
              <a:solidFill>
                <a:schemeClr val="lt2"/>
              </a:solidFill>
              <a:latin typeface="Calibri"/>
              <a:ea typeface="Calibri"/>
              <a:cs typeface="Calibri"/>
              <a:sym typeface="Calibri"/>
            </a:endParaRPr>
          </a:p>
        </p:txBody>
      </p:sp>
    </p:spTree>
    <p:extLst>
      <p:ext uri="{BB962C8B-B14F-4D97-AF65-F5344CB8AC3E}">
        <p14:creationId xmlns:p14="http://schemas.microsoft.com/office/powerpoint/2010/main" val="3867537299"/>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image" Target="../media/image1.png"/><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sp>
        <p:nvSpPr>
          <p:cNvPr id="10" name="Google Shape;10;p65"/>
          <p:cNvSpPr txBox="1">
            <a:spLocks noGrp="1"/>
          </p:cNvSpPr>
          <p:nvPr>
            <p:ph type="title"/>
          </p:nvPr>
        </p:nvSpPr>
        <p:spPr>
          <a:xfrm>
            <a:off x="623393" y="499533"/>
            <a:ext cx="10235108" cy="841235"/>
          </a:xfrm>
          <a:prstGeom prst="rect">
            <a:avLst/>
          </a:prstGeom>
          <a:noFill/>
          <a:ln>
            <a:noFill/>
          </a:ln>
        </p:spPr>
        <p:txBody>
          <a:bodyPr spcFirstLastPara="1" wrap="square" lIns="91425" tIns="45700" rIns="91425" bIns="45700" anchor="ctr" anchorCtr="0">
            <a:noAutofit/>
          </a:bodyPr>
          <a:lstStyle>
            <a:lvl1pPr marR="0" lvl="0" algn="l" rtl="0">
              <a:lnSpc>
                <a:spcPct val="85000"/>
              </a:lnSpc>
              <a:spcBef>
                <a:spcPts val="0"/>
              </a:spcBef>
              <a:spcAft>
                <a:spcPts val="0"/>
              </a:spcAft>
              <a:buClr>
                <a:srgbClr val="4A6617"/>
              </a:buClr>
              <a:buSzPts val="4800"/>
              <a:buFont typeface="Calibri"/>
              <a:buNone/>
              <a:defRPr sz="4800" b="1" i="0" u="none" strike="noStrike" cap="none">
                <a:solidFill>
                  <a:srgbClr val="4A6617"/>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11" name="Google Shape;11;p65"/>
          <p:cNvSpPr txBox="1">
            <a:spLocks noGrp="1"/>
          </p:cNvSpPr>
          <p:nvPr>
            <p:ph type="body" idx="1"/>
          </p:nvPr>
        </p:nvSpPr>
        <p:spPr>
          <a:xfrm>
            <a:off x="676656" y="2011680"/>
            <a:ext cx="10753725" cy="3766185"/>
          </a:xfrm>
          <a:prstGeom prst="rect">
            <a:avLst/>
          </a:prstGeom>
          <a:noFill/>
          <a:ln>
            <a:noFill/>
          </a:ln>
        </p:spPr>
        <p:txBody>
          <a:bodyPr spcFirstLastPara="1" wrap="square" lIns="91425" tIns="45700" rIns="91425" bIns="45700" anchor="t" anchorCtr="0">
            <a:normAutofit/>
          </a:bodyPr>
          <a:lstStyle>
            <a:lvl1pPr marL="457200" marR="0" lvl="0" indent="-381000" algn="l" rtl="0">
              <a:lnSpc>
                <a:spcPct val="85000"/>
              </a:lnSpc>
              <a:spcBef>
                <a:spcPts val="1300"/>
              </a:spcBef>
              <a:spcAft>
                <a:spcPts val="0"/>
              </a:spcAft>
              <a:buClr>
                <a:srgbClr val="C00000"/>
              </a:buClr>
              <a:buSzPts val="2400"/>
              <a:buFont typeface="Arial"/>
              <a:buChar char="»"/>
              <a:defRPr sz="2400" b="0" i="0" u="none" strike="noStrike" cap="none">
                <a:solidFill>
                  <a:srgbClr val="262626"/>
                </a:solidFill>
                <a:latin typeface="Calibri"/>
                <a:ea typeface="Calibri"/>
                <a:cs typeface="Calibri"/>
                <a:sym typeface="Calibri"/>
              </a:defRPr>
            </a:lvl1pPr>
            <a:lvl2pPr marL="914400" marR="0" lvl="1" indent="-381000" algn="l" rtl="0">
              <a:lnSpc>
                <a:spcPct val="85000"/>
              </a:lnSpc>
              <a:spcBef>
                <a:spcPts val="600"/>
              </a:spcBef>
              <a:spcAft>
                <a:spcPts val="0"/>
              </a:spcAft>
              <a:buClr>
                <a:srgbClr val="262626"/>
              </a:buClr>
              <a:buSzPts val="2400"/>
              <a:buFont typeface="Arial"/>
              <a:buChar char=" "/>
              <a:defRPr sz="2400" b="0" i="0" u="none" strike="noStrike" cap="none">
                <a:solidFill>
                  <a:srgbClr val="262626"/>
                </a:solidFill>
                <a:latin typeface="Calibri"/>
                <a:ea typeface="Calibri"/>
                <a:cs typeface="Calibri"/>
                <a:sym typeface="Calibri"/>
              </a:defRPr>
            </a:lvl2pPr>
            <a:lvl3pPr marL="1371600" marR="0" lvl="2" indent="-355600" algn="l" rtl="0">
              <a:lnSpc>
                <a:spcPct val="85000"/>
              </a:lnSpc>
              <a:spcBef>
                <a:spcPts val="600"/>
              </a:spcBef>
              <a:spcAft>
                <a:spcPts val="0"/>
              </a:spcAft>
              <a:buClr>
                <a:srgbClr val="262626"/>
              </a:buClr>
              <a:buSzPts val="2000"/>
              <a:buFont typeface="Arial"/>
              <a:buChar char=" "/>
              <a:defRPr sz="2000" b="0" i="1" u="none" strike="noStrike" cap="none">
                <a:solidFill>
                  <a:srgbClr val="262626"/>
                </a:solidFill>
                <a:latin typeface="Calibri"/>
                <a:ea typeface="Calibri"/>
                <a:cs typeface="Calibri"/>
                <a:sym typeface="Calibri"/>
              </a:defRPr>
            </a:lvl3pPr>
            <a:lvl4pPr marL="1828800" marR="0" lvl="3" indent="-342900" algn="l" rtl="0">
              <a:lnSpc>
                <a:spcPct val="85000"/>
              </a:lnSpc>
              <a:spcBef>
                <a:spcPts val="600"/>
              </a:spcBef>
              <a:spcAft>
                <a:spcPts val="0"/>
              </a:spcAft>
              <a:buClr>
                <a:srgbClr val="262626"/>
              </a:buClr>
              <a:buSzPts val="1800"/>
              <a:buFont typeface="Arial"/>
              <a:buChar char=" "/>
              <a:defRPr sz="1800" b="0" i="0" u="none" strike="noStrike" cap="none">
                <a:solidFill>
                  <a:srgbClr val="262626"/>
                </a:solidFill>
                <a:latin typeface="Calibri"/>
                <a:ea typeface="Calibri"/>
                <a:cs typeface="Calibri"/>
                <a:sym typeface="Calibri"/>
              </a:defRPr>
            </a:lvl4pPr>
            <a:lvl5pPr marL="2286000" marR="0" lvl="4" indent="-342900" algn="l" rtl="0">
              <a:lnSpc>
                <a:spcPct val="85000"/>
              </a:lnSpc>
              <a:spcBef>
                <a:spcPts val="600"/>
              </a:spcBef>
              <a:spcAft>
                <a:spcPts val="0"/>
              </a:spcAft>
              <a:buClr>
                <a:srgbClr val="262626"/>
              </a:buClr>
              <a:buSzPts val="1800"/>
              <a:buFont typeface="Arial"/>
              <a:buChar char=" "/>
              <a:defRPr sz="1800" b="0" i="0" u="none" strike="noStrike" cap="none">
                <a:solidFill>
                  <a:srgbClr val="262626"/>
                </a:solidFill>
                <a:latin typeface="Calibri"/>
                <a:ea typeface="Calibri"/>
                <a:cs typeface="Calibri"/>
                <a:sym typeface="Calibri"/>
              </a:defRPr>
            </a:lvl5pPr>
            <a:lvl6pPr marL="2743200" marR="0" lvl="5" indent="-342900" algn="l" rtl="0">
              <a:lnSpc>
                <a:spcPct val="85000"/>
              </a:lnSpc>
              <a:spcBef>
                <a:spcPts val="600"/>
              </a:spcBef>
              <a:spcAft>
                <a:spcPts val="0"/>
              </a:spcAft>
              <a:buClr>
                <a:srgbClr val="262626"/>
              </a:buClr>
              <a:buSzPts val="1800"/>
              <a:buFont typeface="Arial"/>
              <a:buChar char=" "/>
              <a:defRPr sz="1800" b="0" i="0" u="none" strike="noStrike" cap="none">
                <a:solidFill>
                  <a:srgbClr val="262626"/>
                </a:solidFill>
                <a:latin typeface="Calibri"/>
                <a:ea typeface="Calibri"/>
                <a:cs typeface="Calibri"/>
                <a:sym typeface="Calibri"/>
              </a:defRPr>
            </a:lvl6pPr>
            <a:lvl7pPr marL="3200400" marR="0" lvl="6" indent="-342900" algn="l" rtl="0">
              <a:lnSpc>
                <a:spcPct val="85000"/>
              </a:lnSpc>
              <a:spcBef>
                <a:spcPts val="600"/>
              </a:spcBef>
              <a:spcAft>
                <a:spcPts val="0"/>
              </a:spcAft>
              <a:buClr>
                <a:srgbClr val="262626"/>
              </a:buClr>
              <a:buSzPts val="1800"/>
              <a:buFont typeface="Arial"/>
              <a:buChar char=" "/>
              <a:defRPr sz="1800" b="0" i="0" u="none" strike="noStrike" cap="none">
                <a:solidFill>
                  <a:srgbClr val="262626"/>
                </a:solidFill>
                <a:latin typeface="Calibri"/>
                <a:ea typeface="Calibri"/>
                <a:cs typeface="Calibri"/>
                <a:sym typeface="Calibri"/>
              </a:defRPr>
            </a:lvl7pPr>
            <a:lvl8pPr marL="3657600" marR="0" lvl="7" indent="-342900" algn="l" rtl="0">
              <a:lnSpc>
                <a:spcPct val="85000"/>
              </a:lnSpc>
              <a:spcBef>
                <a:spcPts val="600"/>
              </a:spcBef>
              <a:spcAft>
                <a:spcPts val="0"/>
              </a:spcAft>
              <a:buClr>
                <a:srgbClr val="262626"/>
              </a:buClr>
              <a:buSzPts val="1800"/>
              <a:buFont typeface="Arial"/>
              <a:buChar char=" "/>
              <a:defRPr sz="1800" b="0" i="0" u="none" strike="noStrike" cap="none">
                <a:solidFill>
                  <a:srgbClr val="262626"/>
                </a:solidFill>
                <a:latin typeface="Calibri"/>
                <a:ea typeface="Calibri"/>
                <a:cs typeface="Calibri"/>
                <a:sym typeface="Calibri"/>
              </a:defRPr>
            </a:lvl8pPr>
            <a:lvl9pPr marL="4114800" marR="0" lvl="8" indent="-342900" algn="l" rtl="0">
              <a:lnSpc>
                <a:spcPct val="85000"/>
              </a:lnSpc>
              <a:spcBef>
                <a:spcPts val="600"/>
              </a:spcBef>
              <a:spcAft>
                <a:spcPts val="0"/>
              </a:spcAft>
              <a:buClr>
                <a:srgbClr val="262626"/>
              </a:buClr>
              <a:buSzPts val="1800"/>
              <a:buFont typeface="Arial"/>
              <a:buChar char=" "/>
              <a:defRPr sz="1800" b="0" i="0" u="none" strike="noStrike" cap="none">
                <a:solidFill>
                  <a:srgbClr val="262626"/>
                </a:solidFill>
                <a:latin typeface="Calibri"/>
                <a:ea typeface="Calibri"/>
                <a:cs typeface="Calibri"/>
                <a:sym typeface="Calibri"/>
              </a:defRPr>
            </a:lvl9pPr>
          </a:lstStyle>
          <a:p>
            <a:endParaRPr dirty="0"/>
          </a:p>
        </p:txBody>
      </p:sp>
      <p:sp>
        <p:nvSpPr>
          <p:cNvPr id="12" name="Google Shape;12;p65"/>
          <p:cNvSpPr txBox="1">
            <a:spLocks noGrp="1"/>
          </p:cNvSpPr>
          <p:nvPr>
            <p:ph type="sldNum" idx="12"/>
          </p:nvPr>
        </p:nvSpPr>
        <p:spPr>
          <a:xfrm>
            <a:off x="9265920" y="2780928"/>
            <a:ext cx="2926080" cy="1397039"/>
          </a:xfrm>
          <a:prstGeom prst="rect">
            <a:avLst/>
          </a:prstGeom>
          <a:noFill/>
          <a:ln>
            <a:noFill/>
          </a:ln>
        </p:spPr>
        <p:txBody>
          <a:bodyPr spcFirstLastPara="1" wrap="square" lIns="91425" tIns="45700" rIns="91425" bIns="45700" anchor="b" anchorCtr="0">
            <a:noAutofit/>
          </a:bodyPr>
          <a:lstStyle>
            <a:lvl1pPr marL="0" marR="0" lvl="0" indent="0" algn="r" rtl="0">
              <a:lnSpc>
                <a:spcPct val="100000"/>
              </a:lnSpc>
              <a:spcBef>
                <a:spcPts val="0"/>
              </a:spcBef>
              <a:spcAft>
                <a:spcPts val="0"/>
              </a:spcAft>
              <a:buClr>
                <a:srgbClr val="000000"/>
              </a:buClr>
              <a:buSzPts val="10300"/>
              <a:buFont typeface="Arial"/>
              <a:buNone/>
              <a:defRPr sz="10300" b="0" i="0" u="none" strike="noStrike" cap="none">
                <a:solidFill>
                  <a:schemeClr val="accent6"/>
                </a:solidFill>
                <a:latin typeface="Calibri"/>
                <a:ea typeface="Calibri"/>
                <a:cs typeface="Calibri"/>
                <a:sym typeface="Calibri"/>
              </a:defRPr>
            </a:lvl1pPr>
            <a:lvl2pPr marL="0" marR="0" lvl="1" indent="0" algn="r" rtl="0">
              <a:lnSpc>
                <a:spcPct val="100000"/>
              </a:lnSpc>
              <a:spcBef>
                <a:spcPts val="0"/>
              </a:spcBef>
              <a:spcAft>
                <a:spcPts val="0"/>
              </a:spcAft>
              <a:buClr>
                <a:srgbClr val="000000"/>
              </a:buClr>
              <a:buSzPts val="10300"/>
              <a:buFont typeface="Arial"/>
              <a:buNone/>
              <a:defRPr sz="10300" b="0" i="0" u="none" strike="noStrike" cap="none">
                <a:solidFill>
                  <a:schemeClr val="accent6"/>
                </a:solidFill>
                <a:latin typeface="Calibri"/>
                <a:ea typeface="Calibri"/>
                <a:cs typeface="Calibri"/>
                <a:sym typeface="Calibri"/>
              </a:defRPr>
            </a:lvl2pPr>
            <a:lvl3pPr marL="0" marR="0" lvl="2" indent="0" algn="r" rtl="0">
              <a:lnSpc>
                <a:spcPct val="100000"/>
              </a:lnSpc>
              <a:spcBef>
                <a:spcPts val="0"/>
              </a:spcBef>
              <a:spcAft>
                <a:spcPts val="0"/>
              </a:spcAft>
              <a:buClr>
                <a:srgbClr val="000000"/>
              </a:buClr>
              <a:buSzPts val="10300"/>
              <a:buFont typeface="Arial"/>
              <a:buNone/>
              <a:defRPr sz="10300" b="0" i="0" u="none" strike="noStrike" cap="none">
                <a:solidFill>
                  <a:schemeClr val="accent6"/>
                </a:solidFill>
                <a:latin typeface="Calibri"/>
                <a:ea typeface="Calibri"/>
                <a:cs typeface="Calibri"/>
                <a:sym typeface="Calibri"/>
              </a:defRPr>
            </a:lvl3pPr>
            <a:lvl4pPr marL="0" marR="0" lvl="3" indent="0" algn="r" rtl="0">
              <a:lnSpc>
                <a:spcPct val="100000"/>
              </a:lnSpc>
              <a:spcBef>
                <a:spcPts val="0"/>
              </a:spcBef>
              <a:spcAft>
                <a:spcPts val="0"/>
              </a:spcAft>
              <a:buClr>
                <a:srgbClr val="000000"/>
              </a:buClr>
              <a:buSzPts val="10300"/>
              <a:buFont typeface="Arial"/>
              <a:buNone/>
              <a:defRPr sz="10300" b="0" i="0" u="none" strike="noStrike" cap="none">
                <a:solidFill>
                  <a:schemeClr val="accent6"/>
                </a:solidFill>
                <a:latin typeface="Calibri"/>
                <a:ea typeface="Calibri"/>
                <a:cs typeface="Calibri"/>
                <a:sym typeface="Calibri"/>
              </a:defRPr>
            </a:lvl4pPr>
            <a:lvl5pPr marL="0" marR="0" lvl="4" indent="0" algn="r" rtl="0">
              <a:lnSpc>
                <a:spcPct val="100000"/>
              </a:lnSpc>
              <a:spcBef>
                <a:spcPts val="0"/>
              </a:spcBef>
              <a:spcAft>
                <a:spcPts val="0"/>
              </a:spcAft>
              <a:buClr>
                <a:srgbClr val="000000"/>
              </a:buClr>
              <a:buSzPts val="10300"/>
              <a:buFont typeface="Arial"/>
              <a:buNone/>
              <a:defRPr sz="10300" b="0" i="0" u="none" strike="noStrike" cap="none">
                <a:solidFill>
                  <a:schemeClr val="accent6"/>
                </a:solidFill>
                <a:latin typeface="Calibri"/>
                <a:ea typeface="Calibri"/>
                <a:cs typeface="Calibri"/>
                <a:sym typeface="Calibri"/>
              </a:defRPr>
            </a:lvl5pPr>
            <a:lvl6pPr marL="0" marR="0" lvl="5" indent="0" algn="r" rtl="0">
              <a:lnSpc>
                <a:spcPct val="100000"/>
              </a:lnSpc>
              <a:spcBef>
                <a:spcPts val="0"/>
              </a:spcBef>
              <a:spcAft>
                <a:spcPts val="0"/>
              </a:spcAft>
              <a:buClr>
                <a:srgbClr val="000000"/>
              </a:buClr>
              <a:buSzPts val="10300"/>
              <a:buFont typeface="Arial"/>
              <a:buNone/>
              <a:defRPr sz="10300" b="0" i="0" u="none" strike="noStrike" cap="none">
                <a:solidFill>
                  <a:schemeClr val="accent6"/>
                </a:solidFill>
                <a:latin typeface="Calibri"/>
                <a:ea typeface="Calibri"/>
                <a:cs typeface="Calibri"/>
                <a:sym typeface="Calibri"/>
              </a:defRPr>
            </a:lvl6pPr>
            <a:lvl7pPr marL="0" marR="0" lvl="6" indent="0" algn="r" rtl="0">
              <a:lnSpc>
                <a:spcPct val="100000"/>
              </a:lnSpc>
              <a:spcBef>
                <a:spcPts val="0"/>
              </a:spcBef>
              <a:spcAft>
                <a:spcPts val="0"/>
              </a:spcAft>
              <a:buClr>
                <a:srgbClr val="000000"/>
              </a:buClr>
              <a:buSzPts val="10300"/>
              <a:buFont typeface="Arial"/>
              <a:buNone/>
              <a:defRPr sz="10300" b="0" i="0" u="none" strike="noStrike" cap="none">
                <a:solidFill>
                  <a:schemeClr val="accent6"/>
                </a:solidFill>
                <a:latin typeface="Calibri"/>
                <a:ea typeface="Calibri"/>
                <a:cs typeface="Calibri"/>
                <a:sym typeface="Calibri"/>
              </a:defRPr>
            </a:lvl7pPr>
            <a:lvl8pPr marL="0" marR="0" lvl="7" indent="0" algn="r" rtl="0">
              <a:lnSpc>
                <a:spcPct val="100000"/>
              </a:lnSpc>
              <a:spcBef>
                <a:spcPts val="0"/>
              </a:spcBef>
              <a:spcAft>
                <a:spcPts val="0"/>
              </a:spcAft>
              <a:buClr>
                <a:srgbClr val="000000"/>
              </a:buClr>
              <a:buSzPts val="10300"/>
              <a:buFont typeface="Arial"/>
              <a:buNone/>
              <a:defRPr sz="10300" b="0" i="0" u="none" strike="noStrike" cap="none">
                <a:solidFill>
                  <a:schemeClr val="accent6"/>
                </a:solidFill>
                <a:latin typeface="Calibri"/>
                <a:ea typeface="Calibri"/>
                <a:cs typeface="Calibri"/>
                <a:sym typeface="Calibri"/>
              </a:defRPr>
            </a:lvl8pPr>
            <a:lvl9pPr marL="0" marR="0" lvl="8" indent="0" algn="r" rtl="0">
              <a:lnSpc>
                <a:spcPct val="100000"/>
              </a:lnSpc>
              <a:spcBef>
                <a:spcPts val="0"/>
              </a:spcBef>
              <a:spcAft>
                <a:spcPts val="0"/>
              </a:spcAft>
              <a:buClr>
                <a:srgbClr val="000000"/>
              </a:buClr>
              <a:buSzPts val="10300"/>
              <a:buFont typeface="Arial"/>
              <a:buNone/>
              <a:defRPr sz="10300" b="0" i="0" u="none" strike="noStrike" cap="none">
                <a:solidFill>
                  <a:schemeClr val="accent6"/>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s-AR"/>
              <a:t>‹Nº›</a:t>
            </a:fld>
            <a:endParaRPr/>
          </a:p>
        </p:txBody>
      </p:sp>
      <p:sp>
        <p:nvSpPr>
          <p:cNvPr id="13" name="Google Shape;13;p65"/>
          <p:cNvSpPr txBox="1">
            <a:spLocks noGrp="1"/>
          </p:cNvSpPr>
          <p:nvPr>
            <p:ph type="dt" idx="10"/>
          </p:nvPr>
        </p:nvSpPr>
        <p:spPr>
          <a:xfrm>
            <a:off x="2567608" y="6543219"/>
            <a:ext cx="825989" cy="256089"/>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400" b="0" i="0" u="none" strike="noStrike" cap="none">
                <a:solidFill>
                  <a:srgbClr val="BFBFBF"/>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dirty="0"/>
          </a:p>
        </p:txBody>
      </p:sp>
      <p:sp>
        <p:nvSpPr>
          <p:cNvPr id="14" name="Google Shape;14;p65"/>
          <p:cNvSpPr txBox="1">
            <a:spLocks noGrp="1"/>
          </p:cNvSpPr>
          <p:nvPr>
            <p:ph type="ftr" idx="11"/>
          </p:nvPr>
        </p:nvSpPr>
        <p:spPr>
          <a:xfrm>
            <a:off x="168980" y="6554697"/>
            <a:ext cx="2154900" cy="213016"/>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400" b="0" i="0" u="none" strike="noStrike" cap="none">
                <a:solidFill>
                  <a:srgbClr val="BFBFBF"/>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cxnSp>
        <p:nvCxnSpPr>
          <p:cNvPr id="15" name="Google Shape;15;p65"/>
          <p:cNvCxnSpPr/>
          <p:nvPr/>
        </p:nvCxnSpPr>
        <p:spPr>
          <a:xfrm>
            <a:off x="623390" y="1169122"/>
            <a:ext cx="10772775" cy="0"/>
          </a:xfrm>
          <a:prstGeom prst="straightConnector1">
            <a:avLst/>
          </a:prstGeom>
          <a:noFill/>
          <a:ln w="9525" cap="flat" cmpd="sng">
            <a:solidFill>
              <a:schemeClr val="accent1"/>
            </a:solidFill>
            <a:prstDash val="solid"/>
            <a:round/>
            <a:headEnd type="none" w="sm" len="sm"/>
            <a:tailEnd type="none" w="sm" len="sm"/>
          </a:ln>
        </p:spPr>
      </p:cxnSp>
      <p:pic>
        <p:nvPicPr>
          <p:cNvPr id="16" name="Google Shape;16;p65"/>
          <p:cNvPicPr preferRelativeResize="0"/>
          <p:nvPr/>
        </p:nvPicPr>
        <p:blipFill rotWithShape="1">
          <a:blip r:embed="rId7">
            <a:alphaModFix/>
          </a:blip>
          <a:srcRect/>
          <a:stretch/>
        </p:blipFill>
        <p:spPr>
          <a:xfrm>
            <a:off x="10981508" y="0"/>
            <a:ext cx="1210492" cy="1187213"/>
          </a:xfrm>
          <a:prstGeom prst="rect">
            <a:avLst/>
          </a:prstGeom>
          <a:noFill/>
          <a:ln>
            <a:noFill/>
          </a:ln>
        </p:spPr>
      </p:pic>
      <p:sp>
        <p:nvSpPr>
          <p:cNvPr id="2" name="CuadroTexto 1">
            <a:extLst>
              <a:ext uri="{FF2B5EF4-FFF2-40B4-BE49-F238E27FC236}">
                <a16:creationId xmlns:a16="http://schemas.microsoft.com/office/drawing/2014/main" id="{445737F8-CC97-42A1-AEE3-9201830A9A15}"/>
              </a:ext>
            </a:extLst>
          </p:cNvPr>
          <p:cNvSpPr txBox="1"/>
          <p:nvPr userDrawn="1"/>
        </p:nvSpPr>
        <p:spPr>
          <a:xfrm>
            <a:off x="3763617" y="6554697"/>
            <a:ext cx="825989" cy="307777"/>
          </a:xfrm>
          <a:prstGeom prst="rect">
            <a:avLst/>
          </a:prstGeom>
          <a:noFill/>
        </p:spPr>
        <p:txBody>
          <a:bodyPr wrap="square" rtlCol="0">
            <a:spAutoFit/>
          </a:bodyPr>
          <a:lstStyle/>
          <a:p>
            <a:r>
              <a:rPr lang="es-AR" dirty="0"/>
              <a:t>2024</a:t>
            </a: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3" r:id="rId4"/>
    <p:sldLayoutId id="2147483654" r:id="rId5"/>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8" Type="http://schemas.openxmlformats.org/officeDocument/2006/relationships/image" Target="../media/image17.jpg"/><Relationship Id="rId3" Type="http://schemas.openxmlformats.org/officeDocument/2006/relationships/image" Target="../media/image12.png"/><Relationship Id="rId7" Type="http://schemas.openxmlformats.org/officeDocument/2006/relationships/image" Target="../media/image16.png"/><Relationship Id="rId2" Type="http://schemas.openxmlformats.org/officeDocument/2006/relationships/notesSlide" Target="../notesSlides/notesSlide23.xml"/><Relationship Id="rId1" Type="http://schemas.openxmlformats.org/officeDocument/2006/relationships/slideLayout" Target="../slideLayouts/slideLayout2.xml"/><Relationship Id="rId6" Type="http://schemas.openxmlformats.org/officeDocument/2006/relationships/image" Target="../media/image15.png"/><Relationship Id="rId5" Type="http://schemas.openxmlformats.org/officeDocument/2006/relationships/image" Target="../media/image14.png"/><Relationship Id="rId4" Type="http://schemas.openxmlformats.org/officeDocument/2006/relationships/image" Target="../media/image13.png"/></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3" Type="http://schemas.openxmlformats.org/officeDocument/2006/relationships/slide" Target="slide39.xml"/><Relationship Id="rId7" Type="http://schemas.openxmlformats.org/officeDocument/2006/relationships/slide" Target="slide49.xml"/><Relationship Id="rId2" Type="http://schemas.openxmlformats.org/officeDocument/2006/relationships/notesSlide" Target="../notesSlides/notesSlide38.xml"/><Relationship Id="rId1" Type="http://schemas.openxmlformats.org/officeDocument/2006/relationships/slideLayout" Target="../slideLayouts/slideLayout2.xml"/><Relationship Id="rId6" Type="http://schemas.openxmlformats.org/officeDocument/2006/relationships/slide" Target="slide48.xml"/><Relationship Id="rId5" Type="http://schemas.openxmlformats.org/officeDocument/2006/relationships/slide" Target="slide44.xml"/><Relationship Id="rId4" Type="http://schemas.openxmlformats.org/officeDocument/2006/relationships/slide" Target="slide40.xml"/></Relationships>
</file>

<file path=ppt/slides/_rels/slide39.xml.rels><?xml version="1.0" encoding="UTF-8" standalone="yes"?>
<Relationships xmlns="http://schemas.openxmlformats.org/package/2006/relationships"><Relationship Id="rId3" Type="http://schemas.openxmlformats.org/officeDocument/2006/relationships/slide" Target="slide38.xml"/><Relationship Id="rId2" Type="http://schemas.openxmlformats.org/officeDocument/2006/relationships/notesSlide" Target="../notesSlides/notesSlide39.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slide" Target="slide38.xml"/><Relationship Id="rId2" Type="http://schemas.openxmlformats.org/officeDocument/2006/relationships/notesSlide" Target="../notesSlides/notesSlide40.xm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3" Type="http://schemas.openxmlformats.org/officeDocument/2006/relationships/slide" Target="slide38.xml"/><Relationship Id="rId2" Type="http://schemas.openxmlformats.org/officeDocument/2006/relationships/notesSlide" Target="../notesSlides/notesSlide41.xml"/><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3" Type="http://schemas.openxmlformats.org/officeDocument/2006/relationships/slide" Target="slide38.xml"/><Relationship Id="rId2" Type="http://schemas.openxmlformats.org/officeDocument/2006/relationships/notesSlide" Target="../notesSlides/notesSlide42.xml"/><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3" Type="http://schemas.openxmlformats.org/officeDocument/2006/relationships/slide" Target="slide38.xml"/><Relationship Id="rId2" Type="http://schemas.openxmlformats.org/officeDocument/2006/relationships/notesSlide" Target="../notesSlides/notesSlide43.xml"/><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3" Type="http://schemas.openxmlformats.org/officeDocument/2006/relationships/slide" Target="slide38.xml"/><Relationship Id="rId2" Type="http://schemas.openxmlformats.org/officeDocument/2006/relationships/notesSlide" Target="../notesSlides/notesSlide44.xml"/><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3" Type="http://schemas.openxmlformats.org/officeDocument/2006/relationships/slide" Target="slide38.xml"/><Relationship Id="rId2" Type="http://schemas.openxmlformats.org/officeDocument/2006/relationships/notesSlide" Target="../notesSlides/notesSlide45.xml"/><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3" Type="http://schemas.openxmlformats.org/officeDocument/2006/relationships/slide" Target="slide38.xml"/><Relationship Id="rId2" Type="http://schemas.openxmlformats.org/officeDocument/2006/relationships/notesSlide" Target="../notesSlides/notesSlide46.xml"/><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3" Type="http://schemas.openxmlformats.org/officeDocument/2006/relationships/slide" Target="slide38.xml"/><Relationship Id="rId2" Type="http://schemas.openxmlformats.org/officeDocument/2006/relationships/notesSlide" Target="../notesSlides/notesSlide47.xml"/><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3" Type="http://schemas.openxmlformats.org/officeDocument/2006/relationships/slide" Target="slide38.xml"/><Relationship Id="rId2" Type="http://schemas.openxmlformats.org/officeDocument/2006/relationships/notesSlide" Target="../notesSlides/notesSlide48.xml"/><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3" Type="http://schemas.openxmlformats.org/officeDocument/2006/relationships/slide" Target="slide38.xml"/><Relationship Id="rId2" Type="http://schemas.openxmlformats.org/officeDocument/2006/relationships/notesSlide" Target="../notesSlides/notesSlide49.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hyperlink" Target="https://www.youtube.com/watch?v=93SgXeu-SeY" TargetMode="External"/><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1.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53.xml"/><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54.xml"/><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55.xml"/><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3" Type="http://schemas.openxmlformats.org/officeDocument/2006/relationships/image" Target="../media/image22.jpg"/><Relationship Id="rId2" Type="http://schemas.openxmlformats.org/officeDocument/2006/relationships/notesSlide" Target="../notesSlides/notesSlide56.xml"/><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2" Type="http://schemas.openxmlformats.org/officeDocument/2006/relationships/notesSlide" Target="../notesSlides/notesSlide57.xml"/><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2" Type="http://schemas.openxmlformats.org/officeDocument/2006/relationships/notesSlide" Target="../notesSlides/notesSlide58.xml"/><Relationship Id="rId1" Type="http://schemas.openxmlformats.org/officeDocument/2006/relationships/slideLayout" Target="../slideLayouts/slideLayout5.xml"/></Relationships>
</file>

<file path=ppt/slides/_rels/slide59.xml.rels><?xml version="1.0" encoding="UTF-8" standalone="yes"?>
<Relationships xmlns="http://schemas.openxmlformats.org/package/2006/relationships"><Relationship Id="rId2" Type="http://schemas.openxmlformats.org/officeDocument/2006/relationships/notesSlide" Target="../notesSlides/notesSlide59.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3" Type="http://schemas.openxmlformats.org/officeDocument/2006/relationships/hyperlink" Target="https://www.youtube.com/watch?v=2b3xG_YjgvI" TargetMode="External"/><Relationship Id="rId2" Type="http://schemas.openxmlformats.org/officeDocument/2006/relationships/notesSlide" Target="../notesSlides/notesSlide60.xml"/><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2" Type="http://schemas.openxmlformats.org/officeDocument/2006/relationships/notesSlide" Target="../notesSlides/notesSlide61.xml"/><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3" Type="http://schemas.openxmlformats.org/officeDocument/2006/relationships/hyperlink" Target="https://www.youtube.com/watch?v=uv357YzY7-k" TargetMode="External"/><Relationship Id="rId2" Type="http://schemas.openxmlformats.org/officeDocument/2006/relationships/notesSlide" Target="../notesSlides/notesSlide62.xml"/><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2" Type="http://schemas.openxmlformats.org/officeDocument/2006/relationships/notesSlide" Target="../notesSlides/notesSlide63.xml"/><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2" Type="http://schemas.openxmlformats.org/officeDocument/2006/relationships/notesSlide" Target="../notesSlides/notesSlide64.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sp>
        <p:nvSpPr>
          <p:cNvPr id="54" name="Google Shape;54;p1"/>
          <p:cNvSpPr/>
          <p:nvPr/>
        </p:nvSpPr>
        <p:spPr>
          <a:xfrm>
            <a:off x="685800" y="6481763"/>
            <a:ext cx="2241550" cy="301625"/>
          </a:xfrm>
          <a:prstGeom prst="rect">
            <a:avLst/>
          </a:prstGeom>
          <a:noFill/>
          <a:ln>
            <a:noFill/>
          </a:ln>
        </p:spPr>
        <p:txBody>
          <a:bodyPr spcFirstLastPara="1" wrap="square" lIns="90000" tIns="45000" rIns="90000" bIns="45000" anchor="t" anchorCtr="0">
            <a:noAutofit/>
          </a:bodyPr>
          <a:lstStyle/>
          <a:p>
            <a:pPr marL="0" marR="0" lvl="0" indent="0" algn="l" rtl="0">
              <a:lnSpc>
                <a:spcPct val="100000"/>
              </a:lnSpc>
              <a:spcBef>
                <a:spcPts val="0"/>
              </a:spcBef>
              <a:spcAft>
                <a:spcPts val="0"/>
              </a:spcAft>
              <a:buClr>
                <a:srgbClr val="000000"/>
              </a:buClr>
              <a:buSzPts val="1400"/>
              <a:buFont typeface="Arial"/>
              <a:buNone/>
            </a:pPr>
            <a:r>
              <a:rPr lang="es-AR" sz="1400" b="0" i="0" u="none" strike="noStrike" cap="none">
                <a:solidFill>
                  <a:srgbClr val="0070C0"/>
                </a:solidFill>
                <a:latin typeface="Calibri"/>
                <a:ea typeface="Calibri"/>
                <a:cs typeface="Calibri"/>
                <a:sym typeface="Calibri"/>
              </a:rPr>
              <a:t>Ingeniería de Software II</a:t>
            </a:r>
            <a:endParaRPr sz="1400" b="0" i="0" u="none" strike="noStrike" cap="none">
              <a:solidFill>
                <a:srgbClr val="000000"/>
              </a:solidFill>
              <a:latin typeface="Arial"/>
              <a:ea typeface="Arial"/>
              <a:cs typeface="Arial"/>
              <a:sym typeface="Arial"/>
            </a:endParaRPr>
          </a:p>
        </p:txBody>
      </p:sp>
      <p:sp>
        <p:nvSpPr>
          <p:cNvPr id="55" name="Google Shape;55;p1"/>
          <p:cNvSpPr/>
          <p:nvPr/>
        </p:nvSpPr>
        <p:spPr>
          <a:xfrm>
            <a:off x="9266238" y="2781300"/>
            <a:ext cx="2925762" cy="1397000"/>
          </a:xfrm>
          <a:prstGeom prst="rect">
            <a:avLst/>
          </a:prstGeom>
          <a:no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56" name="Google Shape;56;p1"/>
          <p:cNvSpPr txBox="1">
            <a:spLocks noGrp="1"/>
          </p:cNvSpPr>
          <p:nvPr>
            <p:ph type="title"/>
          </p:nvPr>
        </p:nvSpPr>
        <p:spPr>
          <a:xfrm>
            <a:off x="653976" y="4737542"/>
            <a:ext cx="10780776" cy="613283"/>
          </a:xfrm>
          <a:prstGeom prst="rect">
            <a:avLst/>
          </a:prstGeom>
          <a:noFill/>
          <a:ln>
            <a:noFill/>
          </a:ln>
        </p:spPr>
        <p:txBody>
          <a:bodyPr spcFirstLastPara="1" wrap="square" lIns="91425" tIns="45700" rIns="91425" bIns="45700" anchor="b" anchorCtr="0">
            <a:noAutofit/>
          </a:bodyPr>
          <a:lstStyle/>
          <a:p>
            <a:pPr marL="0" lvl="0" indent="0" algn="ctr" rtl="0">
              <a:lnSpc>
                <a:spcPct val="85000"/>
              </a:lnSpc>
              <a:spcBef>
                <a:spcPts val="0"/>
              </a:spcBef>
              <a:spcAft>
                <a:spcPts val="0"/>
              </a:spcAft>
              <a:buClr>
                <a:srgbClr val="4A6617"/>
              </a:buClr>
              <a:buSzPts val="4400"/>
              <a:buFont typeface="Calibri"/>
              <a:buNone/>
            </a:pPr>
            <a:r>
              <a:rPr lang="es-AR" dirty="0"/>
              <a:t>INGENIERIA DE SOFTWARE II</a:t>
            </a:r>
            <a:br>
              <a:rPr lang="es-AR" dirty="0"/>
            </a:br>
            <a:r>
              <a:rPr lang="es-AR" dirty="0"/>
              <a:t>2024</a:t>
            </a:r>
            <a:endParaRPr dirty="0"/>
          </a:p>
        </p:txBody>
      </p:sp>
      <p:sp>
        <p:nvSpPr>
          <p:cNvPr id="57" name="Google Shape;57;p1"/>
          <p:cNvSpPr txBox="1">
            <a:spLocks noGrp="1"/>
          </p:cNvSpPr>
          <p:nvPr>
            <p:ph type="body" idx="1"/>
          </p:nvPr>
        </p:nvSpPr>
        <p:spPr>
          <a:xfrm>
            <a:off x="653976" y="5487888"/>
            <a:ext cx="9229344" cy="533400"/>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SzPts val="2400"/>
              <a:buNone/>
            </a:pPr>
            <a:r>
              <a:rPr lang="es-AR"/>
              <a:t>Clase 1</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52"/>
        <p:cNvGrpSpPr/>
        <p:nvPr/>
      </p:nvGrpSpPr>
      <p:grpSpPr>
        <a:xfrm>
          <a:off x="0" y="0"/>
          <a:ext cx="0" cy="0"/>
          <a:chOff x="0" y="0"/>
          <a:chExt cx="0" cy="0"/>
        </a:xfrm>
      </p:grpSpPr>
      <p:sp>
        <p:nvSpPr>
          <p:cNvPr id="153" name="Google Shape;153;p28"/>
          <p:cNvSpPr/>
          <p:nvPr/>
        </p:nvSpPr>
        <p:spPr>
          <a:xfrm>
            <a:off x="565944" y="105700"/>
            <a:ext cx="10771187" cy="1128712"/>
          </a:xfrm>
          <a:prstGeom prst="rect">
            <a:avLst/>
          </a:prstGeom>
          <a:noFill/>
          <a:ln>
            <a:noFill/>
          </a:ln>
        </p:spPr>
        <p:txBody>
          <a:bodyPr spcFirstLastPara="1" wrap="square" lIns="90000" tIns="45000" rIns="90000" bIns="45000" anchor="ctr" anchorCtr="0">
            <a:noAutofit/>
          </a:bodyPr>
          <a:lstStyle/>
          <a:p>
            <a:pPr marL="0" marR="0" lvl="0" indent="0" algn="l" rtl="0">
              <a:lnSpc>
                <a:spcPct val="100000"/>
              </a:lnSpc>
              <a:spcBef>
                <a:spcPts val="0"/>
              </a:spcBef>
              <a:spcAft>
                <a:spcPts val="0"/>
              </a:spcAft>
              <a:buClr>
                <a:srgbClr val="000000"/>
              </a:buClr>
              <a:buSzPts val="4000"/>
              <a:buFont typeface="Arial"/>
              <a:buNone/>
            </a:pPr>
            <a:r>
              <a:rPr lang="es-AR" sz="4000" b="0" i="0" u="none" strike="noStrike" cap="none">
                <a:solidFill>
                  <a:schemeClr val="accent5"/>
                </a:solidFill>
                <a:latin typeface="Calibri"/>
                <a:ea typeface="Calibri"/>
                <a:cs typeface="Calibri"/>
                <a:sym typeface="Calibri"/>
              </a:rPr>
              <a:t>Muestreo de la documentación, los formularios y los datos existentes</a:t>
            </a:r>
            <a:endParaRPr sz="1400" b="0" i="0" u="none" strike="noStrike" cap="none">
              <a:solidFill>
                <a:srgbClr val="000000"/>
              </a:solidFill>
              <a:latin typeface="Arial"/>
              <a:ea typeface="Arial"/>
              <a:cs typeface="Arial"/>
              <a:sym typeface="Arial"/>
            </a:endParaRPr>
          </a:p>
        </p:txBody>
      </p:sp>
      <p:sp>
        <p:nvSpPr>
          <p:cNvPr id="154" name="Google Shape;154;p28"/>
          <p:cNvSpPr/>
          <p:nvPr/>
        </p:nvSpPr>
        <p:spPr>
          <a:xfrm>
            <a:off x="9248775" y="2852738"/>
            <a:ext cx="2925763" cy="1047750"/>
          </a:xfrm>
          <a:prstGeom prst="rect">
            <a:avLst/>
          </a:prstGeom>
          <a:no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155" name="Google Shape;155;p28"/>
          <p:cNvSpPr/>
          <p:nvPr/>
        </p:nvSpPr>
        <p:spPr>
          <a:xfrm>
            <a:off x="5951538" y="6508750"/>
            <a:ext cx="2162175" cy="304800"/>
          </a:xfrm>
          <a:prstGeom prst="rect">
            <a:avLst/>
          </a:prstGeom>
          <a:noFill/>
          <a:ln>
            <a:noFill/>
          </a:ln>
        </p:spPr>
        <p:txBody>
          <a:bodyPr spcFirstLastPara="1" wrap="square" lIns="90000" tIns="45000" rIns="90000" bIns="45000" anchor="t" anchorCtr="0">
            <a:noAutofit/>
          </a:bodyPr>
          <a:lstStyle/>
          <a:p>
            <a:pPr marL="92075" marR="0" lvl="0" indent="-88900" algn="l" rtl="0">
              <a:lnSpc>
                <a:spcPct val="100000"/>
              </a:lnSpc>
              <a:spcBef>
                <a:spcPts val="0"/>
              </a:spcBef>
              <a:spcAft>
                <a:spcPts val="0"/>
              </a:spcAft>
              <a:buClr>
                <a:srgbClr val="000000"/>
              </a:buClr>
              <a:buSzPts val="1100"/>
              <a:buFont typeface="Arial"/>
              <a:buNone/>
            </a:pPr>
            <a:r>
              <a:rPr lang="es-AR" sz="1100" b="0" i="0" u="none" strike="noStrike" cap="none">
                <a:solidFill>
                  <a:srgbClr val="8B8B8B"/>
                </a:solidFill>
                <a:latin typeface="Calibri"/>
                <a:ea typeface="Calibri"/>
                <a:cs typeface="Calibri"/>
                <a:sym typeface="Calibri"/>
              </a:rPr>
              <a:t>Whitten Bentley </a:t>
            </a:r>
            <a:endParaRPr sz="1400" b="0" i="0" u="none" strike="noStrike" cap="none">
              <a:solidFill>
                <a:srgbClr val="000000"/>
              </a:solidFill>
              <a:latin typeface="Arial"/>
              <a:ea typeface="Arial"/>
              <a:cs typeface="Arial"/>
              <a:sym typeface="Arial"/>
            </a:endParaRPr>
          </a:p>
          <a:p>
            <a:pPr marL="92075" marR="0" lvl="0" indent="-88900" algn="l" rtl="0">
              <a:lnSpc>
                <a:spcPct val="100000"/>
              </a:lnSpc>
              <a:spcBef>
                <a:spcPts val="0"/>
              </a:spcBef>
              <a:spcAft>
                <a:spcPts val="0"/>
              </a:spcAft>
              <a:buClr>
                <a:srgbClr val="000000"/>
              </a:buClr>
              <a:buSzPts val="2400"/>
              <a:buFont typeface="Arial"/>
              <a:buNone/>
            </a:pPr>
            <a:endParaRPr sz="2400" b="0" i="0" u="none" strike="noStrike" cap="none">
              <a:solidFill>
                <a:srgbClr val="262626"/>
              </a:solidFill>
              <a:latin typeface="Calibri"/>
              <a:ea typeface="Calibri"/>
              <a:cs typeface="Calibri"/>
              <a:sym typeface="Calibri"/>
            </a:endParaRPr>
          </a:p>
        </p:txBody>
      </p:sp>
      <p:sp>
        <p:nvSpPr>
          <p:cNvPr id="156" name="Google Shape;156;p28"/>
          <p:cNvSpPr/>
          <p:nvPr/>
        </p:nvSpPr>
        <p:spPr>
          <a:xfrm>
            <a:off x="168275" y="6554788"/>
            <a:ext cx="2154238" cy="212725"/>
          </a:xfrm>
          <a:prstGeom prst="rect">
            <a:avLst/>
          </a:prstGeom>
          <a:noFill/>
          <a:ln>
            <a:noFill/>
          </a:ln>
        </p:spPr>
        <p:txBody>
          <a:bodyPr spcFirstLastPara="1" wrap="square" lIns="90000" tIns="45000" rIns="90000" bIns="45000" anchor="t" anchorCtr="0">
            <a:noAutofit/>
          </a:bodyPr>
          <a:lstStyle/>
          <a:p>
            <a:pPr marL="0" marR="0" lvl="0" indent="0" algn="l" rtl="0">
              <a:lnSpc>
                <a:spcPct val="100000"/>
              </a:lnSpc>
              <a:spcBef>
                <a:spcPts val="0"/>
              </a:spcBef>
              <a:spcAft>
                <a:spcPts val="0"/>
              </a:spcAft>
              <a:buClr>
                <a:srgbClr val="000000"/>
              </a:buClr>
              <a:buSzPts val="1400"/>
              <a:buFont typeface="Arial"/>
              <a:buNone/>
            </a:pPr>
            <a:r>
              <a:rPr lang="es-AR" sz="1400" b="0" i="0" u="none" strike="noStrike" cap="none">
                <a:solidFill>
                  <a:srgbClr val="8F8F8F"/>
                </a:solidFill>
                <a:latin typeface="Calibri"/>
                <a:ea typeface="Calibri"/>
                <a:cs typeface="Calibri"/>
                <a:sym typeface="Calibri"/>
              </a:rPr>
              <a:t>Ingenieria de Software II</a:t>
            </a:r>
            <a:endParaRPr sz="1400" b="0" i="0" u="none" strike="noStrike" cap="none">
              <a:solidFill>
                <a:srgbClr val="000000"/>
              </a:solidFill>
              <a:latin typeface="Arial"/>
              <a:ea typeface="Arial"/>
              <a:cs typeface="Arial"/>
              <a:sym typeface="Arial"/>
            </a:endParaRPr>
          </a:p>
        </p:txBody>
      </p:sp>
      <p:sp>
        <p:nvSpPr>
          <p:cNvPr id="157" name="Google Shape;157;p28"/>
          <p:cNvSpPr txBox="1"/>
          <p:nvPr/>
        </p:nvSpPr>
        <p:spPr>
          <a:xfrm>
            <a:off x="472346" y="1491587"/>
            <a:ext cx="8501527" cy="4478753"/>
          </a:xfrm>
          <a:prstGeom prst="rect">
            <a:avLst/>
          </a:prstGeom>
          <a:noFill/>
          <a:ln>
            <a:noFill/>
          </a:ln>
        </p:spPr>
        <p:txBody>
          <a:bodyPr spcFirstLastPara="1" wrap="square" lIns="91425" tIns="45700" rIns="91425" bIns="45700" anchor="t" anchorCtr="0">
            <a:normAutofit lnSpcReduction="10000"/>
          </a:bodyPr>
          <a:lstStyle/>
          <a:p>
            <a:pPr marR="0" lvl="0" rtl="0">
              <a:lnSpc>
                <a:spcPct val="85000"/>
              </a:lnSpc>
              <a:spcBef>
                <a:spcPts val="0"/>
              </a:spcBef>
              <a:spcAft>
                <a:spcPts val="0"/>
              </a:spcAft>
              <a:buClr>
                <a:srgbClr val="C00000"/>
              </a:buClr>
              <a:buSzPts val="2800"/>
            </a:pPr>
            <a:r>
              <a:rPr lang="es-AR" sz="2800" b="0" i="0" u="none" strike="noStrike" cap="none" dirty="0">
                <a:solidFill>
                  <a:srgbClr val="000000"/>
                </a:solidFill>
                <a:latin typeface="Arial"/>
                <a:ea typeface="Arial"/>
                <a:cs typeface="Arial"/>
                <a:sym typeface="Arial"/>
              </a:rPr>
              <a:t>Recolección de hechos a partir de la documentación existente.</a:t>
            </a:r>
            <a:endParaRPr sz="1400" b="0" i="0" u="none" strike="noStrike" cap="none" dirty="0">
              <a:solidFill>
                <a:srgbClr val="000000"/>
              </a:solidFill>
              <a:latin typeface="Arial"/>
              <a:ea typeface="Arial"/>
              <a:cs typeface="Arial"/>
              <a:sym typeface="Arial"/>
            </a:endParaRPr>
          </a:p>
          <a:p>
            <a:pPr marL="3429" marR="0" lvl="1" rtl="0">
              <a:lnSpc>
                <a:spcPct val="85000"/>
              </a:lnSpc>
              <a:spcBef>
                <a:spcPts val="450"/>
              </a:spcBef>
              <a:spcAft>
                <a:spcPts val="0"/>
              </a:spcAft>
              <a:buClr>
                <a:srgbClr val="262626"/>
              </a:buClr>
              <a:buSzPts val="2800"/>
            </a:pPr>
            <a:r>
              <a:rPr lang="es-AR" sz="2800" b="0" i="0" u="none" strike="noStrike" cap="none" dirty="0">
                <a:solidFill>
                  <a:srgbClr val="000000"/>
                </a:solidFill>
                <a:latin typeface="Arial"/>
                <a:ea typeface="Arial"/>
                <a:cs typeface="Arial"/>
                <a:sym typeface="Arial"/>
              </a:rPr>
              <a:t>¿Qué tipo de documentos pueden enseñar algo acerca del sistema?</a:t>
            </a:r>
            <a:endParaRPr sz="1400" b="0" i="0" u="none" strike="noStrike" cap="none" dirty="0">
              <a:solidFill>
                <a:srgbClr val="000000"/>
              </a:solidFill>
              <a:latin typeface="Arial"/>
              <a:ea typeface="Arial"/>
              <a:cs typeface="Arial"/>
              <a:sym typeface="Arial"/>
            </a:endParaRPr>
          </a:p>
          <a:p>
            <a:pPr marL="457200" marR="0" lvl="2" indent="-457200" rtl="0">
              <a:lnSpc>
                <a:spcPct val="85000"/>
              </a:lnSpc>
              <a:spcBef>
                <a:spcPts val="450"/>
              </a:spcBef>
              <a:spcAft>
                <a:spcPts val="0"/>
              </a:spcAft>
              <a:buClr>
                <a:srgbClr val="262626"/>
              </a:buClr>
              <a:buSzPts val="2800"/>
              <a:buFont typeface="Arial"/>
              <a:buChar char="•"/>
            </a:pPr>
            <a:r>
              <a:rPr lang="es-AR" sz="2800" b="0" i="0" u="none" strike="noStrike" cap="none" dirty="0">
                <a:solidFill>
                  <a:srgbClr val="000000"/>
                </a:solidFill>
                <a:latin typeface="Arial"/>
                <a:ea typeface="Arial"/>
                <a:cs typeface="Arial"/>
                <a:sym typeface="Arial"/>
              </a:rPr>
              <a:t>Organigrama (identificar el propietario, usuarios claves).</a:t>
            </a:r>
            <a:endParaRPr sz="1400" b="0" i="0" u="none" strike="noStrike" cap="none" dirty="0">
              <a:solidFill>
                <a:srgbClr val="000000"/>
              </a:solidFill>
              <a:latin typeface="Arial"/>
              <a:ea typeface="Arial"/>
              <a:cs typeface="Arial"/>
              <a:sym typeface="Arial"/>
            </a:endParaRPr>
          </a:p>
          <a:p>
            <a:pPr marL="457200" marR="0" lvl="2" indent="-457200" rtl="0">
              <a:lnSpc>
                <a:spcPct val="85000"/>
              </a:lnSpc>
              <a:spcBef>
                <a:spcPts val="450"/>
              </a:spcBef>
              <a:spcAft>
                <a:spcPts val="0"/>
              </a:spcAft>
              <a:buClr>
                <a:srgbClr val="262626"/>
              </a:buClr>
              <a:buSzPts val="2800"/>
              <a:buFont typeface="Arial"/>
              <a:buChar char="•"/>
            </a:pPr>
            <a:r>
              <a:rPr lang="es-AR" sz="2800" b="0" i="0" u="none" strike="noStrike" cap="none" dirty="0">
                <a:solidFill>
                  <a:srgbClr val="000000"/>
                </a:solidFill>
                <a:latin typeface="Arial"/>
                <a:ea typeface="Arial"/>
                <a:cs typeface="Arial"/>
                <a:sym typeface="Arial"/>
              </a:rPr>
              <a:t>Memos, notas internas, minutas, registros contables.</a:t>
            </a:r>
            <a:endParaRPr sz="1400" b="0" i="0" u="none" strike="noStrike" cap="none" dirty="0">
              <a:solidFill>
                <a:srgbClr val="000000"/>
              </a:solidFill>
              <a:latin typeface="Arial"/>
              <a:ea typeface="Arial"/>
              <a:cs typeface="Arial"/>
              <a:sym typeface="Arial"/>
            </a:endParaRPr>
          </a:p>
          <a:p>
            <a:pPr marL="457200" marR="0" lvl="2" indent="-457200" rtl="0">
              <a:lnSpc>
                <a:spcPct val="85000"/>
              </a:lnSpc>
              <a:spcBef>
                <a:spcPts val="450"/>
              </a:spcBef>
              <a:spcAft>
                <a:spcPts val="0"/>
              </a:spcAft>
              <a:buClr>
                <a:srgbClr val="262626"/>
              </a:buClr>
              <a:buSzPts val="2800"/>
              <a:buFont typeface="Arial"/>
              <a:buChar char="•"/>
            </a:pPr>
            <a:r>
              <a:rPr lang="es-AR" sz="2800" b="0" i="0" u="none" strike="noStrike" cap="none" dirty="0">
                <a:solidFill>
                  <a:srgbClr val="000000"/>
                </a:solidFill>
                <a:latin typeface="Arial"/>
                <a:ea typeface="Arial"/>
                <a:cs typeface="Arial"/>
                <a:sym typeface="Arial"/>
              </a:rPr>
              <a:t>Solicitudes de proyectos de sistemas de información anteriores.</a:t>
            </a:r>
            <a:endParaRPr sz="1400" b="0" i="0" u="none" strike="noStrike" cap="none" dirty="0">
              <a:solidFill>
                <a:srgbClr val="000000"/>
              </a:solidFill>
              <a:latin typeface="Arial"/>
              <a:ea typeface="Arial"/>
              <a:cs typeface="Arial"/>
              <a:sym typeface="Arial"/>
            </a:endParaRPr>
          </a:p>
          <a:p>
            <a:pPr marL="260604" marR="0" lvl="1" indent="-257175" rtl="0">
              <a:lnSpc>
                <a:spcPct val="85000"/>
              </a:lnSpc>
              <a:spcBef>
                <a:spcPts val="450"/>
              </a:spcBef>
              <a:spcAft>
                <a:spcPts val="0"/>
              </a:spcAft>
              <a:buClr>
                <a:srgbClr val="262626"/>
              </a:buClr>
              <a:buSzPts val="2800"/>
              <a:buFont typeface="Arial"/>
              <a:buChar char=" "/>
            </a:pPr>
            <a:r>
              <a:rPr lang="es-AR" sz="2800" b="0" i="0" u="none" strike="noStrike" cap="none" dirty="0">
                <a:solidFill>
                  <a:srgbClr val="000000"/>
                </a:solidFill>
                <a:latin typeface="Arial"/>
                <a:ea typeface="Arial"/>
                <a:cs typeface="Arial"/>
                <a:sym typeface="Arial"/>
              </a:rPr>
              <a:t>Permiten conocer el historial que origina el proyecto.</a:t>
            </a:r>
            <a:endParaRPr sz="1400" b="0" i="0" u="none" strike="noStrike" cap="none" dirty="0">
              <a:solidFill>
                <a:srgbClr val="000000"/>
              </a:solidFill>
              <a:latin typeface="Arial"/>
              <a:ea typeface="Arial"/>
              <a:cs typeface="Arial"/>
              <a:sym typeface="Arial"/>
            </a:endParaRPr>
          </a:p>
          <a:p>
            <a:pPr marL="68580" marR="0" lvl="0" indent="0" rtl="0">
              <a:lnSpc>
                <a:spcPct val="85000"/>
              </a:lnSpc>
              <a:spcBef>
                <a:spcPts val="975"/>
              </a:spcBef>
              <a:spcAft>
                <a:spcPts val="0"/>
              </a:spcAft>
              <a:buClr>
                <a:srgbClr val="000000"/>
              </a:buClr>
              <a:buSzPts val="2400"/>
              <a:buFont typeface="Arial"/>
              <a:buNone/>
            </a:pPr>
            <a:endParaRPr sz="2400" b="0" i="0" u="none" strike="noStrike" cap="none" dirty="0">
              <a:solidFill>
                <a:srgbClr val="000000"/>
              </a:solidFill>
              <a:latin typeface="Arial"/>
              <a:ea typeface="Arial"/>
              <a:cs typeface="Arial"/>
              <a:sym typeface="Arial"/>
            </a:endParaRPr>
          </a:p>
        </p:txBody>
      </p:sp>
      <p:pic>
        <p:nvPicPr>
          <p:cNvPr id="3" name="Imagen 2">
            <a:extLst>
              <a:ext uri="{FF2B5EF4-FFF2-40B4-BE49-F238E27FC236}">
                <a16:creationId xmlns:a16="http://schemas.microsoft.com/office/drawing/2014/main" id="{0EAC84FE-1360-41B3-BAD9-0A99833772EF}"/>
              </a:ext>
            </a:extLst>
          </p:cNvPr>
          <p:cNvPicPr>
            <a:picLocks noChangeAspect="1"/>
          </p:cNvPicPr>
          <p:nvPr/>
        </p:nvPicPr>
        <p:blipFill>
          <a:blip r:embed="rId3"/>
          <a:stretch>
            <a:fillRect/>
          </a:stretch>
        </p:blipFill>
        <p:spPr>
          <a:xfrm>
            <a:off x="7915275" y="3457575"/>
            <a:ext cx="3998913" cy="2999185"/>
          </a:xfrm>
          <a:prstGeom prst="rect">
            <a:avLst/>
          </a:prstGeom>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62"/>
        <p:cNvGrpSpPr/>
        <p:nvPr/>
      </p:nvGrpSpPr>
      <p:grpSpPr>
        <a:xfrm>
          <a:off x="0" y="0"/>
          <a:ext cx="0" cy="0"/>
          <a:chOff x="0" y="0"/>
          <a:chExt cx="0" cy="0"/>
        </a:xfrm>
      </p:grpSpPr>
      <p:sp>
        <p:nvSpPr>
          <p:cNvPr id="163" name="Google Shape;163;p29"/>
          <p:cNvSpPr/>
          <p:nvPr/>
        </p:nvSpPr>
        <p:spPr>
          <a:xfrm>
            <a:off x="623888" y="642938"/>
            <a:ext cx="10771187" cy="1128712"/>
          </a:xfrm>
          <a:prstGeom prst="rect">
            <a:avLst/>
          </a:prstGeom>
          <a:noFill/>
          <a:ln>
            <a:noFill/>
          </a:ln>
        </p:spPr>
        <p:txBody>
          <a:bodyPr spcFirstLastPara="1" wrap="square" lIns="90000" tIns="45000" rIns="90000" bIns="45000" anchor="ctr" anchorCtr="0">
            <a:noAutofit/>
          </a:bodyPr>
          <a:lstStyle/>
          <a:p>
            <a:pPr marL="0" marR="0" lvl="0" indent="0" algn="l" rtl="0">
              <a:lnSpc>
                <a:spcPct val="100000"/>
              </a:lnSpc>
              <a:spcBef>
                <a:spcPts val="0"/>
              </a:spcBef>
              <a:spcAft>
                <a:spcPts val="0"/>
              </a:spcAft>
              <a:buClr>
                <a:srgbClr val="000000"/>
              </a:buClr>
              <a:buSzPts val="4000"/>
              <a:buFont typeface="Arial"/>
              <a:buNone/>
            </a:pPr>
            <a:endParaRPr sz="4000" b="0" i="0" u="none" strike="noStrike" cap="none">
              <a:solidFill>
                <a:schemeClr val="accent1"/>
              </a:solidFill>
              <a:latin typeface="Calibri"/>
              <a:ea typeface="Calibri"/>
              <a:cs typeface="Calibri"/>
              <a:sym typeface="Calibri"/>
            </a:endParaRPr>
          </a:p>
        </p:txBody>
      </p:sp>
      <p:sp>
        <p:nvSpPr>
          <p:cNvPr id="164" name="Google Shape;164;p29"/>
          <p:cNvSpPr/>
          <p:nvPr/>
        </p:nvSpPr>
        <p:spPr>
          <a:xfrm>
            <a:off x="9248775" y="2852738"/>
            <a:ext cx="2925763" cy="1047750"/>
          </a:xfrm>
          <a:prstGeom prst="rect">
            <a:avLst/>
          </a:prstGeom>
          <a:no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165" name="Google Shape;165;p29"/>
          <p:cNvSpPr/>
          <p:nvPr/>
        </p:nvSpPr>
        <p:spPr>
          <a:xfrm>
            <a:off x="5951538" y="6508750"/>
            <a:ext cx="2162175" cy="304800"/>
          </a:xfrm>
          <a:prstGeom prst="rect">
            <a:avLst/>
          </a:prstGeom>
          <a:noFill/>
          <a:ln>
            <a:noFill/>
          </a:ln>
        </p:spPr>
        <p:txBody>
          <a:bodyPr spcFirstLastPara="1" wrap="square" lIns="90000" tIns="45000" rIns="90000" bIns="45000" anchor="t" anchorCtr="0">
            <a:noAutofit/>
          </a:bodyPr>
          <a:lstStyle/>
          <a:p>
            <a:pPr marL="92075" marR="0" lvl="0" indent="-88900" algn="l" rtl="0">
              <a:lnSpc>
                <a:spcPct val="100000"/>
              </a:lnSpc>
              <a:spcBef>
                <a:spcPts val="0"/>
              </a:spcBef>
              <a:spcAft>
                <a:spcPts val="0"/>
              </a:spcAft>
              <a:buClr>
                <a:srgbClr val="000000"/>
              </a:buClr>
              <a:buSzPts val="1100"/>
              <a:buFont typeface="Arial"/>
              <a:buNone/>
            </a:pPr>
            <a:r>
              <a:rPr lang="es-AR" sz="1100" b="0" i="0" u="none" strike="noStrike" cap="none">
                <a:solidFill>
                  <a:srgbClr val="8B8B8B"/>
                </a:solidFill>
                <a:latin typeface="Calibri"/>
                <a:ea typeface="Calibri"/>
                <a:cs typeface="Calibri"/>
                <a:sym typeface="Calibri"/>
              </a:rPr>
              <a:t>Whitten Bentley</a:t>
            </a:r>
            <a:endParaRPr sz="1400" b="0" i="0" u="none" strike="noStrike" cap="none">
              <a:solidFill>
                <a:srgbClr val="000000"/>
              </a:solidFill>
              <a:latin typeface="Arial"/>
              <a:ea typeface="Arial"/>
              <a:cs typeface="Arial"/>
              <a:sym typeface="Arial"/>
            </a:endParaRPr>
          </a:p>
          <a:p>
            <a:pPr marL="92075" marR="0" lvl="0" indent="-88900" algn="l" rtl="0">
              <a:lnSpc>
                <a:spcPct val="100000"/>
              </a:lnSpc>
              <a:spcBef>
                <a:spcPts val="0"/>
              </a:spcBef>
              <a:spcAft>
                <a:spcPts val="0"/>
              </a:spcAft>
              <a:buClr>
                <a:srgbClr val="000000"/>
              </a:buClr>
              <a:buSzPts val="2400"/>
              <a:buFont typeface="Arial"/>
              <a:buNone/>
            </a:pPr>
            <a:endParaRPr sz="2400" b="0" i="0" u="none" strike="noStrike" cap="none">
              <a:solidFill>
                <a:srgbClr val="262626"/>
              </a:solidFill>
              <a:latin typeface="Calibri"/>
              <a:ea typeface="Calibri"/>
              <a:cs typeface="Calibri"/>
              <a:sym typeface="Calibri"/>
            </a:endParaRPr>
          </a:p>
        </p:txBody>
      </p:sp>
      <p:sp>
        <p:nvSpPr>
          <p:cNvPr id="166" name="Google Shape;166;p29"/>
          <p:cNvSpPr/>
          <p:nvPr/>
        </p:nvSpPr>
        <p:spPr>
          <a:xfrm>
            <a:off x="168275" y="6554788"/>
            <a:ext cx="2154238" cy="212725"/>
          </a:xfrm>
          <a:prstGeom prst="rect">
            <a:avLst/>
          </a:prstGeom>
          <a:noFill/>
          <a:ln>
            <a:noFill/>
          </a:ln>
        </p:spPr>
        <p:txBody>
          <a:bodyPr spcFirstLastPara="1" wrap="square" lIns="90000" tIns="45000" rIns="90000" bIns="45000" anchor="t" anchorCtr="0">
            <a:noAutofit/>
          </a:bodyPr>
          <a:lstStyle/>
          <a:p>
            <a:pPr marL="0" marR="0" lvl="0" indent="0" algn="l" rtl="0">
              <a:lnSpc>
                <a:spcPct val="100000"/>
              </a:lnSpc>
              <a:spcBef>
                <a:spcPts val="0"/>
              </a:spcBef>
              <a:spcAft>
                <a:spcPts val="0"/>
              </a:spcAft>
              <a:buClr>
                <a:srgbClr val="000000"/>
              </a:buClr>
              <a:buSzPts val="1400"/>
              <a:buFont typeface="Arial"/>
              <a:buNone/>
            </a:pPr>
            <a:r>
              <a:rPr lang="es-AR" sz="1400" b="0" i="0" u="none" strike="noStrike" cap="none">
                <a:solidFill>
                  <a:srgbClr val="8F8F8F"/>
                </a:solidFill>
                <a:latin typeface="Calibri"/>
                <a:ea typeface="Calibri"/>
                <a:cs typeface="Calibri"/>
                <a:sym typeface="Calibri"/>
              </a:rPr>
              <a:t>Ingenieria de Software II</a:t>
            </a:r>
            <a:endParaRPr sz="1400" b="0" i="0" u="none" strike="noStrike" cap="none">
              <a:solidFill>
                <a:srgbClr val="000000"/>
              </a:solidFill>
              <a:latin typeface="Arial"/>
              <a:ea typeface="Arial"/>
              <a:cs typeface="Arial"/>
              <a:sym typeface="Arial"/>
            </a:endParaRPr>
          </a:p>
        </p:txBody>
      </p:sp>
      <p:sp>
        <p:nvSpPr>
          <p:cNvPr id="167" name="Google Shape;167;p29"/>
          <p:cNvSpPr txBox="1"/>
          <p:nvPr/>
        </p:nvSpPr>
        <p:spPr>
          <a:xfrm>
            <a:off x="484249" y="1419293"/>
            <a:ext cx="9793088" cy="4478753"/>
          </a:xfrm>
          <a:prstGeom prst="rect">
            <a:avLst/>
          </a:prstGeom>
          <a:noFill/>
          <a:ln>
            <a:noFill/>
          </a:ln>
        </p:spPr>
        <p:txBody>
          <a:bodyPr spcFirstLastPara="1" wrap="square" lIns="91425" tIns="45700" rIns="91425" bIns="45700" anchor="t" anchorCtr="0">
            <a:normAutofit/>
          </a:bodyPr>
          <a:lstStyle/>
          <a:p>
            <a:pPr marR="0" lvl="0" algn="l" rtl="0">
              <a:lnSpc>
                <a:spcPct val="85000"/>
              </a:lnSpc>
              <a:spcBef>
                <a:spcPts val="0"/>
              </a:spcBef>
              <a:spcAft>
                <a:spcPts val="0"/>
              </a:spcAft>
              <a:buClr>
                <a:srgbClr val="C00000"/>
              </a:buClr>
              <a:buSzPts val="2400"/>
            </a:pPr>
            <a:r>
              <a:rPr lang="es-AR" sz="2400" b="0" i="0" u="none" strike="noStrike" cap="none" dirty="0">
                <a:solidFill>
                  <a:srgbClr val="000000"/>
                </a:solidFill>
                <a:latin typeface="Arial"/>
                <a:ea typeface="Arial"/>
                <a:cs typeface="Arial"/>
                <a:sym typeface="Arial"/>
              </a:rPr>
              <a:t>El analista se convierte en observador de las personas y actividades con el objeto de aprender acerca del sistema.</a:t>
            </a:r>
            <a:endParaRPr sz="1400" b="0" i="0" u="none" strike="noStrike" cap="none" dirty="0">
              <a:solidFill>
                <a:srgbClr val="000000"/>
              </a:solidFill>
              <a:latin typeface="Arial"/>
              <a:ea typeface="Arial"/>
              <a:cs typeface="Arial"/>
              <a:sym typeface="Arial"/>
            </a:endParaRPr>
          </a:p>
          <a:p>
            <a:pPr marR="0" lvl="0" algn="l" rtl="0">
              <a:lnSpc>
                <a:spcPct val="85000"/>
              </a:lnSpc>
              <a:spcBef>
                <a:spcPts val="975"/>
              </a:spcBef>
              <a:spcAft>
                <a:spcPts val="0"/>
              </a:spcAft>
              <a:buClr>
                <a:srgbClr val="C00000"/>
              </a:buClr>
              <a:buSzPts val="2400"/>
            </a:pPr>
            <a:r>
              <a:rPr lang="es-AR" sz="2400" b="0" i="0" u="none" strike="noStrike" cap="none" dirty="0">
                <a:solidFill>
                  <a:srgbClr val="000000"/>
                </a:solidFill>
                <a:latin typeface="Arial"/>
                <a:ea typeface="Arial"/>
                <a:cs typeface="Arial"/>
                <a:sym typeface="Arial"/>
              </a:rPr>
              <a:t>Lineamientos de la observación:</a:t>
            </a:r>
            <a:endParaRPr sz="1400" b="0" i="0" u="none" strike="noStrike" cap="none" dirty="0">
              <a:solidFill>
                <a:srgbClr val="000000"/>
              </a:solidFill>
              <a:latin typeface="Arial"/>
              <a:ea typeface="Arial"/>
              <a:cs typeface="Arial"/>
              <a:sym typeface="Arial"/>
            </a:endParaRPr>
          </a:p>
          <a:p>
            <a:pPr marL="346329" marR="0" lvl="1" indent="-342900" algn="l" rtl="0">
              <a:lnSpc>
                <a:spcPct val="85000"/>
              </a:lnSpc>
              <a:spcBef>
                <a:spcPts val="450"/>
              </a:spcBef>
              <a:spcAft>
                <a:spcPts val="0"/>
              </a:spcAft>
              <a:buClr>
                <a:srgbClr val="262626"/>
              </a:buClr>
              <a:buSzPts val="2400"/>
              <a:buFont typeface="Arial" panose="020B0604020202020204" pitchFamily="34" charset="0"/>
              <a:buChar char="•"/>
            </a:pPr>
            <a:r>
              <a:rPr lang="es-AR" sz="2400" b="0" i="0" u="none" strike="noStrike" cap="none" dirty="0">
                <a:solidFill>
                  <a:srgbClr val="000000"/>
                </a:solidFill>
                <a:latin typeface="Arial"/>
                <a:ea typeface="Arial"/>
                <a:cs typeface="Arial"/>
                <a:sym typeface="Arial"/>
              </a:rPr>
              <a:t>Determinar quién y cuándo será observado.</a:t>
            </a:r>
            <a:endParaRPr sz="1400" b="0" i="0" u="none" strike="noStrike" cap="none" dirty="0">
              <a:solidFill>
                <a:srgbClr val="000000"/>
              </a:solidFill>
              <a:latin typeface="Arial"/>
              <a:ea typeface="Arial"/>
              <a:cs typeface="Arial"/>
              <a:sym typeface="Arial"/>
            </a:endParaRPr>
          </a:p>
          <a:p>
            <a:pPr marL="346329" marR="0" lvl="1" indent="-342900" algn="l" rtl="0">
              <a:lnSpc>
                <a:spcPct val="85000"/>
              </a:lnSpc>
              <a:spcBef>
                <a:spcPts val="450"/>
              </a:spcBef>
              <a:spcAft>
                <a:spcPts val="0"/>
              </a:spcAft>
              <a:buClr>
                <a:srgbClr val="262626"/>
              </a:buClr>
              <a:buSzPts val="2400"/>
              <a:buFont typeface="Arial" panose="020B0604020202020204" pitchFamily="34" charset="0"/>
              <a:buChar char="•"/>
            </a:pPr>
            <a:r>
              <a:rPr lang="es-AR" sz="2400" b="0" i="0" u="none" strike="noStrike" cap="none" dirty="0">
                <a:solidFill>
                  <a:srgbClr val="000000"/>
                </a:solidFill>
                <a:latin typeface="Arial"/>
                <a:ea typeface="Arial"/>
                <a:cs typeface="Arial"/>
                <a:sym typeface="Arial"/>
              </a:rPr>
              <a:t>Obtener el permiso de la persona y explicar el porqué será observado.</a:t>
            </a:r>
            <a:endParaRPr sz="1400" b="0" i="0" u="none" strike="noStrike" cap="none" dirty="0">
              <a:solidFill>
                <a:srgbClr val="000000"/>
              </a:solidFill>
              <a:latin typeface="Arial"/>
              <a:ea typeface="Arial"/>
              <a:cs typeface="Arial"/>
              <a:sym typeface="Arial"/>
            </a:endParaRPr>
          </a:p>
          <a:p>
            <a:pPr marL="346329" marR="0" lvl="1" indent="-342900" algn="l" rtl="0">
              <a:lnSpc>
                <a:spcPct val="85000"/>
              </a:lnSpc>
              <a:spcBef>
                <a:spcPts val="450"/>
              </a:spcBef>
              <a:spcAft>
                <a:spcPts val="0"/>
              </a:spcAft>
              <a:buClr>
                <a:srgbClr val="262626"/>
              </a:buClr>
              <a:buSzPts val="2400"/>
              <a:buFont typeface="Arial" panose="020B0604020202020204" pitchFamily="34" charset="0"/>
              <a:buChar char="•"/>
            </a:pPr>
            <a:r>
              <a:rPr lang="es-AR" sz="2400" b="0" i="0" u="none" strike="noStrike" cap="none" dirty="0">
                <a:solidFill>
                  <a:srgbClr val="000000"/>
                </a:solidFill>
                <a:latin typeface="Arial"/>
                <a:ea typeface="Arial"/>
                <a:cs typeface="Arial"/>
                <a:sym typeface="Arial"/>
              </a:rPr>
              <a:t>Mantener bajo perfil.</a:t>
            </a:r>
            <a:endParaRPr sz="1400" b="0" i="0" u="none" strike="noStrike" cap="none" dirty="0">
              <a:solidFill>
                <a:srgbClr val="000000"/>
              </a:solidFill>
              <a:latin typeface="Arial"/>
              <a:ea typeface="Arial"/>
              <a:cs typeface="Arial"/>
              <a:sym typeface="Arial"/>
            </a:endParaRPr>
          </a:p>
          <a:p>
            <a:pPr marL="346329" marR="0" lvl="1" indent="-342900" algn="l" rtl="0">
              <a:lnSpc>
                <a:spcPct val="85000"/>
              </a:lnSpc>
              <a:spcBef>
                <a:spcPts val="450"/>
              </a:spcBef>
              <a:spcAft>
                <a:spcPts val="0"/>
              </a:spcAft>
              <a:buClr>
                <a:srgbClr val="262626"/>
              </a:buClr>
              <a:buSzPts val="2400"/>
              <a:buFont typeface="Arial" panose="020B0604020202020204" pitchFamily="34" charset="0"/>
              <a:buChar char="•"/>
            </a:pPr>
            <a:r>
              <a:rPr lang="es-AR" sz="2400" b="0" i="0" u="none" strike="noStrike" cap="none" dirty="0">
                <a:solidFill>
                  <a:srgbClr val="000000"/>
                </a:solidFill>
                <a:latin typeface="Arial"/>
                <a:ea typeface="Arial"/>
                <a:cs typeface="Arial"/>
                <a:sym typeface="Arial"/>
              </a:rPr>
              <a:t>Tomar nota de lo observado.</a:t>
            </a:r>
            <a:endParaRPr sz="1400" b="0" i="0" u="none" strike="noStrike" cap="none" dirty="0">
              <a:solidFill>
                <a:srgbClr val="000000"/>
              </a:solidFill>
              <a:latin typeface="Arial"/>
              <a:ea typeface="Arial"/>
              <a:cs typeface="Arial"/>
              <a:sym typeface="Arial"/>
            </a:endParaRPr>
          </a:p>
          <a:p>
            <a:pPr marL="346329" marR="0" lvl="1" indent="-342900" algn="l" rtl="0">
              <a:lnSpc>
                <a:spcPct val="85000"/>
              </a:lnSpc>
              <a:spcBef>
                <a:spcPts val="450"/>
              </a:spcBef>
              <a:spcAft>
                <a:spcPts val="0"/>
              </a:spcAft>
              <a:buClr>
                <a:srgbClr val="262626"/>
              </a:buClr>
              <a:buSzPts val="2400"/>
              <a:buFont typeface="Arial" panose="020B0604020202020204" pitchFamily="34" charset="0"/>
              <a:buChar char="•"/>
            </a:pPr>
            <a:r>
              <a:rPr lang="es-AR" sz="2400" b="0" i="0" u="none" strike="noStrike" cap="none" dirty="0">
                <a:solidFill>
                  <a:srgbClr val="000000"/>
                </a:solidFill>
                <a:latin typeface="Arial"/>
                <a:ea typeface="Arial"/>
                <a:cs typeface="Arial"/>
                <a:sym typeface="Arial"/>
              </a:rPr>
              <a:t>Revisar las notas con la persona apropiada.</a:t>
            </a:r>
            <a:endParaRPr sz="1400" b="0" i="0" u="none" strike="noStrike" cap="none" dirty="0">
              <a:solidFill>
                <a:srgbClr val="000000"/>
              </a:solidFill>
              <a:latin typeface="Arial"/>
              <a:ea typeface="Arial"/>
              <a:cs typeface="Arial"/>
              <a:sym typeface="Arial"/>
            </a:endParaRPr>
          </a:p>
          <a:p>
            <a:pPr marL="346329" marR="0" lvl="1" indent="-342900" algn="l" rtl="0">
              <a:lnSpc>
                <a:spcPct val="85000"/>
              </a:lnSpc>
              <a:spcBef>
                <a:spcPts val="450"/>
              </a:spcBef>
              <a:spcAft>
                <a:spcPts val="0"/>
              </a:spcAft>
              <a:buClr>
                <a:srgbClr val="262626"/>
              </a:buClr>
              <a:buSzPts val="2400"/>
              <a:buFont typeface="Arial" panose="020B0604020202020204" pitchFamily="34" charset="0"/>
              <a:buChar char="•"/>
            </a:pPr>
            <a:r>
              <a:rPr lang="es-AR" sz="2400" b="0" i="0" u="none" strike="noStrike" cap="none" dirty="0">
                <a:solidFill>
                  <a:srgbClr val="000000"/>
                </a:solidFill>
                <a:latin typeface="Arial"/>
                <a:ea typeface="Arial"/>
                <a:cs typeface="Arial"/>
                <a:sym typeface="Arial"/>
              </a:rPr>
              <a:t>No interrumpir a la persona en su trabajo.</a:t>
            </a:r>
            <a:endParaRPr sz="1400" b="0" i="0" u="none" strike="noStrike" cap="none" dirty="0">
              <a:solidFill>
                <a:srgbClr val="000000"/>
              </a:solidFill>
              <a:latin typeface="Arial"/>
              <a:ea typeface="Arial"/>
              <a:cs typeface="Arial"/>
              <a:sym typeface="Arial"/>
            </a:endParaRPr>
          </a:p>
        </p:txBody>
      </p:sp>
      <p:sp>
        <p:nvSpPr>
          <p:cNvPr id="168" name="Google Shape;168;p29"/>
          <p:cNvSpPr txBox="1">
            <a:spLocks noGrp="1"/>
          </p:cNvSpPr>
          <p:nvPr>
            <p:ph type="title"/>
          </p:nvPr>
        </p:nvSpPr>
        <p:spPr>
          <a:xfrm>
            <a:off x="761939" y="160676"/>
            <a:ext cx="10772775" cy="1129444"/>
          </a:xfrm>
          <a:prstGeom prst="rect">
            <a:avLst/>
          </a:prstGeom>
          <a:noFill/>
          <a:ln>
            <a:noFill/>
          </a:ln>
        </p:spPr>
        <p:txBody>
          <a:bodyPr spcFirstLastPara="1" wrap="square" lIns="91425" tIns="45700" rIns="91425" bIns="45700" anchor="ctr" anchorCtr="0">
            <a:normAutofit/>
          </a:bodyPr>
          <a:lstStyle/>
          <a:p>
            <a:pPr marL="0" lvl="0" indent="0" algn="l" rtl="0">
              <a:lnSpc>
                <a:spcPct val="85000"/>
              </a:lnSpc>
              <a:spcBef>
                <a:spcPts val="0"/>
              </a:spcBef>
              <a:spcAft>
                <a:spcPts val="0"/>
              </a:spcAft>
              <a:buClr>
                <a:schemeClr val="accent1"/>
              </a:buClr>
              <a:buSzPts val="3000"/>
              <a:buFont typeface="Calibri"/>
              <a:buNone/>
            </a:pPr>
            <a:r>
              <a:rPr lang="es-AR"/>
              <a:t>Observación del ambiente de trabajo</a:t>
            </a:r>
            <a:endParaRPr/>
          </a:p>
        </p:txBody>
      </p:sp>
      <p:pic>
        <p:nvPicPr>
          <p:cNvPr id="3" name="Imagen 2">
            <a:extLst>
              <a:ext uri="{FF2B5EF4-FFF2-40B4-BE49-F238E27FC236}">
                <a16:creationId xmlns:a16="http://schemas.microsoft.com/office/drawing/2014/main" id="{1190D828-96A3-43A7-B21A-5FC19DB009A6}"/>
              </a:ext>
            </a:extLst>
          </p:cNvPr>
          <p:cNvPicPr>
            <a:picLocks noChangeAspect="1"/>
          </p:cNvPicPr>
          <p:nvPr/>
        </p:nvPicPr>
        <p:blipFill>
          <a:blip r:embed="rId3"/>
          <a:stretch>
            <a:fillRect/>
          </a:stretch>
        </p:blipFill>
        <p:spPr>
          <a:xfrm>
            <a:off x="7032625" y="3277118"/>
            <a:ext cx="5079171" cy="3174482"/>
          </a:xfrm>
          <a:prstGeom prst="rect">
            <a:avLst/>
          </a:prstGeom>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73"/>
        <p:cNvGrpSpPr/>
        <p:nvPr/>
      </p:nvGrpSpPr>
      <p:grpSpPr>
        <a:xfrm>
          <a:off x="0" y="0"/>
          <a:ext cx="0" cy="0"/>
          <a:chOff x="0" y="0"/>
          <a:chExt cx="0" cy="0"/>
        </a:xfrm>
      </p:grpSpPr>
      <p:sp>
        <p:nvSpPr>
          <p:cNvPr id="174" name="Google Shape;174;p30"/>
          <p:cNvSpPr/>
          <p:nvPr/>
        </p:nvSpPr>
        <p:spPr>
          <a:xfrm>
            <a:off x="632474" y="188640"/>
            <a:ext cx="10771187" cy="1128712"/>
          </a:xfrm>
          <a:prstGeom prst="rect">
            <a:avLst/>
          </a:prstGeom>
          <a:noFill/>
          <a:ln>
            <a:noFill/>
          </a:ln>
        </p:spPr>
        <p:txBody>
          <a:bodyPr spcFirstLastPara="1" wrap="square" lIns="90000" tIns="45000" rIns="90000" bIns="45000" anchor="ctr" anchorCtr="0">
            <a:noAutofit/>
          </a:bodyPr>
          <a:lstStyle/>
          <a:p>
            <a:pPr marL="0" marR="0" lvl="0" indent="0" algn="l" rtl="0">
              <a:lnSpc>
                <a:spcPct val="100000"/>
              </a:lnSpc>
              <a:spcBef>
                <a:spcPts val="0"/>
              </a:spcBef>
              <a:spcAft>
                <a:spcPts val="0"/>
              </a:spcAft>
              <a:buClr>
                <a:srgbClr val="000000"/>
              </a:buClr>
              <a:buSzPts val="4000"/>
              <a:buFont typeface="Arial"/>
              <a:buNone/>
            </a:pPr>
            <a:r>
              <a:rPr lang="es-AR" sz="4000" b="0" i="0" u="none" strike="noStrike" cap="none">
                <a:solidFill>
                  <a:schemeClr val="accent5"/>
                </a:solidFill>
                <a:latin typeface="Calibri"/>
                <a:ea typeface="Calibri"/>
                <a:cs typeface="Calibri"/>
                <a:sym typeface="Calibri"/>
              </a:rPr>
              <a:t>Visitas al sitio</a:t>
            </a:r>
            <a:endParaRPr sz="1400" b="0" i="0" u="none" strike="noStrike" cap="none">
              <a:solidFill>
                <a:srgbClr val="000000"/>
              </a:solidFill>
              <a:latin typeface="Arial"/>
              <a:ea typeface="Arial"/>
              <a:cs typeface="Arial"/>
              <a:sym typeface="Arial"/>
            </a:endParaRPr>
          </a:p>
        </p:txBody>
      </p:sp>
      <p:sp>
        <p:nvSpPr>
          <p:cNvPr id="175" name="Google Shape;175;p30"/>
          <p:cNvSpPr/>
          <p:nvPr/>
        </p:nvSpPr>
        <p:spPr>
          <a:xfrm>
            <a:off x="9248775" y="2852738"/>
            <a:ext cx="2925763" cy="1047750"/>
          </a:xfrm>
          <a:prstGeom prst="rect">
            <a:avLst/>
          </a:prstGeom>
          <a:no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176" name="Google Shape;176;p30"/>
          <p:cNvSpPr/>
          <p:nvPr/>
        </p:nvSpPr>
        <p:spPr>
          <a:xfrm>
            <a:off x="5951538" y="6508750"/>
            <a:ext cx="2162175" cy="304800"/>
          </a:xfrm>
          <a:prstGeom prst="rect">
            <a:avLst/>
          </a:prstGeom>
          <a:noFill/>
          <a:ln>
            <a:noFill/>
          </a:ln>
        </p:spPr>
        <p:txBody>
          <a:bodyPr spcFirstLastPara="1" wrap="square" lIns="90000" tIns="45000" rIns="90000" bIns="45000" anchor="t" anchorCtr="0">
            <a:noAutofit/>
          </a:bodyPr>
          <a:lstStyle/>
          <a:p>
            <a:pPr marL="92075" marR="0" lvl="0" indent="-88900" algn="l" rtl="0">
              <a:lnSpc>
                <a:spcPct val="100000"/>
              </a:lnSpc>
              <a:spcBef>
                <a:spcPts val="0"/>
              </a:spcBef>
              <a:spcAft>
                <a:spcPts val="0"/>
              </a:spcAft>
              <a:buClr>
                <a:srgbClr val="000000"/>
              </a:buClr>
              <a:buSzPts val="1100"/>
              <a:buFont typeface="Arial"/>
              <a:buNone/>
            </a:pPr>
            <a:r>
              <a:rPr lang="es-AR" sz="1100" b="0" i="0" u="none" strike="noStrike" cap="none">
                <a:solidFill>
                  <a:srgbClr val="8B8B8B"/>
                </a:solidFill>
                <a:latin typeface="Calibri"/>
                <a:ea typeface="Calibri"/>
                <a:cs typeface="Calibri"/>
                <a:sym typeface="Calibri"/>
              </a:rPr>
              <a:t>Whitten Bentley</a:t>
            </a:r>
            <a:endParaRPr sz="1400" b="0" i="0" u="none" strike="noStrike" cap="none">
              <a:solidFill>
                <a:srgbClr val="000000"/>
              </a:solidFill>
              <a:latin typeface="Arial"/>
              <a:ea typeface="Arial"/>
              <a:cs typeface="Arial"/>
              <a:sym typeface="Arial"/>
            </a:endParaRPr>
          </a:p>
          <a:p>
            <a:pPr marL="92075" marR="0" lvl="0" indent="-88900" algn="l" rtl="0">
              <a:lnSpc>
                <a:spcPct val="100000"/>
              </a:lnSpc>
              <a:spcBef>
                <a:spcPts val="0"/>
              </a:spcBef>
              <a:spcAft>
                <a:spcPts val="0"/>
              </a:spcAft>
              <a:buClr>
                <a:srgbClr val="000000"/>
              </a:buClr>
              <a:buSzPts val="2400"/>
              <a:buFont typeface="Arial"/>
              <a:buNone/>
            </a:pPr>
            <a:endParaRPr sz="2400" b="0" i="0" u="none" strike="noStrike" cap="none">
              <a:solidFill>
                <a:srgbClr val="262626"/>
              </a:solidFill>
              <a:latin typeface="Calibri"/>
              <a:ea typeface="Calibri"/>
              <a:cs typeface="Calibri"/>
              <a:sym typeface="Calibri"/>
            </a:endParaRPr>
          </a:p>
        </p:txBody>
      </p:sp>
      <p:sp>
        <p:nvSpPr>
          <p:cNvPr id="177" name="Google Shape;177;p30"/>
          <p:cNvSpPr/>
          <p:nvPr/>
        </p:nvSpPr>
        <p:spPr>
          <a:xfrm>
            <a:off x="168275" y="6554788"/>
            <a:ext cx="2154238" cy="212725"/>
          </a:xfrm>
          <a:prstGeom prst="rect">
            <a:avLst/>
          </a:prstGeom>
          <a:noFill/>
          <a:ln>
            <a:noFill/>
          </a:ln>
        </p:spPr>
        <p:txBody>
          <a:bodyPr spcFirstLastPara="1" wrap="square" lIns="90000" tIns="45000" rIns="90000" bIns="45000" anchor="t" anchorCtr="0">
            <a:noAutofit/>
          </a:bodyPr>
          <a:lstStyle/>
          <a:p>
            <a:pPr marL="0" marR="0" lvl="0" indent="0" algn="l" rtl="0">
              <a:lnSpc>
                <a:spcPct val="100000"/>
              </a:lnSpc>
              <a:spcBef>
                <a:spcPts val="0"/>
              </a:spcBef>
              <a:spcAft>
                <a:spcPts val="0"/>
              </a:spcAft>
              <a:buClr>
                <a:srgbClr val="000000"/>
              </a:buClr>
              <a:buSzPts val="1400"/>
              <a:buFont typeface="Arial"/>
              <a:buNone/>
            </a:pPr>
            <a:r>
              <a:rPr lang="es-AR" sz="1400" b="0" i="0" u="none" strike="noStrike" cap="none">
                <a:solidFill>
                  <a:srgbClr val="8F8F8F"/>
                </a:solidFill>
                <a:latin typeface="Calibri"/>
                <a:ea typeface="Calibri"/>
                <a:cs typeface="Calibri"/>
                <a:sym typeface="Calibri"/>
              </a:rPr>
              <a:t>Ingenieria de Software II</a:t>
            </a:r>
            <a:endParaRPr sz="1400" b="0" i="0" u="none" strike="noStrike" cap="none">
              <a:solidFill>
                <a:srgbClr val="000000"/>
              </a:solidFill>
              <a:latin typeface="Arial"/>
              <a:ea typeface="Arial"/>
              <a:cs typeface="Arial"/>
              <a:sym typeface="Arial"/>
            </a:endParaRPr>
          </a:p>
        </p:txBody>
      </p:sp>
      <p:sp>
        <p:nvSpPr>
          <p:cNvPr id="178" name="Google Shape;178;p30"/>
          <p:cNvSpPr txBox="1"/>
          <p:nvPr/>
        </p:nvSpPr>
        <p:spPr>
          <a:xfrm>
            <a:off x="623392" y="1902579"/>
            <a:ext cx="9793088" cy="2840871"/>
          </a:xfrm>
          <a:prstGeom prst="rect">
            <a:avLst/>
          </a:prstGeom>
          <a:noFill/>
          <a:ln>
            <a:noFill/>
          </a:ln>
        </p:spPr>
        <p:txBody>
          <a:bodyPr spcFirstLastPara="1" wrap="square" lIns="91425" tIns="45700" rIns="91425" bIns="45700" anchor="t" anchorCtr="0">
            <a:noAutofit/>
          </a:bodyPr>
          <a:lstStyle/>
          <a:p>
            <a:pPr marL="68580" marR="0" lvl="0" indent="-152400" algn="l" rtl="0">
              <a:lnSpc>
                <a:spcPct val="85000"/>
              </a:lnSpc>
              <a:spcBef>
                <a:spcPts val="0"/>
              </a:spcBef>
              <a:spcAft>
                <a:spcPts val="0"/>
              </a:spcAft>
              <a:buClr>
                <a:srgbClr val="000000"/>
              </a:buClr>
              <a:buSzPts val="2400"/>
              <a:buFont typeface="Noto Sans Symbols"/>
              <a:buChar char="✔"/>
            </a:pPr>
            <a:r>
              <a:rPr lang="es-AR" sz="2400" b="0" i="0" u="none" strike="noStrike" cap="none" dirty="0">
                <a:solidFill>
                  <a:srgbClr val="000000"/>
                </a:solidFill>
                <a:latin typeface="Arial"/>
                <a:ea typeface="Arial"/>
                <a:cs typeface="Arial"/>
                <a:sym typeface="Arial"/>
              </a:rPr>
              <a:t>Investigar el dominio del problema. </a:t>
            </a:r>
            <a:endParaRPr sz="1400" b="0" i="0" u="none" strike="noStrike" cap="none" dirty="0">
              <a:solidFill>
                <a:srgbClr val="000000"/>
              </a:solidFill>
              <a:latin typeface="Arial"/>
              <a:ea typeface="Arial"/>
              <a:cs typeface="Arial"/>
              <a:sym typeface="Arial"/>
            </a:endParaRPr>
          </a:p>
          <a:p>
            <a:pPr marL="68580" marR="0" lvl="0" indent="-152400" algn="l" rtl="0">
              <a:lnSpc>
                <a:spcPct val="85000"/>
              </a:lnSpc>
              <a:spcBef>
                <a:spcPts val="975"/>
              </a:spcBef>
              <a:spcAft>
                <a:spcPts val="0"/>
              </a:spcAft>
              <a:buClr>
                <a:srgbClr val="000000"/>
              </a:buClr>
              <a:buSzPts val="2400"/>
              <a:buFont typeface="Noto Sans Symbols"/>
              <a:buChar char="✔"/>
            </a:pPr>
            <a:r>
              <a:rPr lang="es-AR" sz="2400" b="0" i="0" u="none" strike="noStrike" cap="none" dirty="0">
                <a:solidFill>
                  <a:srgbClr val="000000"/>
                </a:solidFill>
                <a:latin typeface="Arial"/>
                <a:ea typeface="Arial"/>
                <a:cs typeface="Arial"/>
                <a:sym typeface="Arial"/>
              </a:rPr>
              <a:t>Patrones de soluciones (mismo problema en otra organización).</a:t>
            </a:r>
            <a:endParaRPr sz="1400" b="0" i="0" u="none" strike="noStrike" cap="none" dirty="0">
              <a:solidFill>
                <a:srgbClr val="000000"/>
              </a:solidFill>
              <a:latin typeface="Arial"/>
              <a:ea typeface="Arial"/>
              <a:cs typeface="Arial"/>
              <a:sym typeface="Arial"/>
            </a:endParaRPr>
          </a:p>
          <a:p>
            <a:pPr marL="68580" marR="0" lvl="0" indent="-152400" algn="l" rtl="0">
              <a:lnSpc>
                <a:spcPct val="85000"/>
              </a:lnSpc>
              <a:spcBef>
                <a:spcPts val="975"/>
              </a:spcBef>
              <a:spcAft>
                <a:spcPts val="0"/>
              </a:spcAft>
              <a:buClr>
                <a:srgbClr val="000000"/>
              </a:buClr>
              <a:buSzPts val="2400"/>
              <a:buFont typeface="Noto Sans Symbols"/>
              <a:buChar char="✔"/>
            </a:pPr>
            <a:r>
              <a:rPr lang="es-AR" sz="2400" b="0" i="0" u="none" strike="noStrike" cap="none" dirty="0">
                <a:solidFill>
                  <a:srgbClr val="000000"/>
                </a:solidFill>
                <a:latin typeface="Arial"/>
                <a:ea typeface="Arial"/>
                <a:cs typeface="Arial"/>
                <a:sym typeface="Arial"/>
              </a:rPr>
              <a:t>Revistas especializadas.</a:t>
            </a:r>
            <a:endParaRPr sz="1400" b="0" i="0" u="none" strike="noStrike" cap="none" dirty="0">
              <a:solidFill>
                <a:srgbClr val="000000"/>
              </a:solidFill>
              <a:latin typeface="Arial"/>
              <a:ea typeface="Arial"/>
              <a:cs typeface="Arial"/>
              <a:sym typeface="Arial"/>
            </a:endParaRPr>
          </a:p>
          <a:p>
            <a:pPr marL="68580" marR="0" lvl="0" indent="-152400" algn="l" rtl="0">
              <a:lnSpc>
                <a:spcPct val="85000"/>
              </a:lnSpc>
              <a:spcBef>
                <a:spcPts val="975"/>
              </a:spcBef>
              <a:spcAft>
                <a:spcPts val="0"/>
              </a:spcAft>
              <a:buClr>
                <a:srgbClr val="000000"/>
              </a:buClr>
              <a:buSzPts val="2400"/>
              <a:buFont typeface="Noto Sans Symbols"/>
              <a:buChar char="✔"/>
            </a:pPr>
            <a:r>
              <a:rPr lang="es-AR" sz="2400" b="0" i="0" u="none" strike="noStrike" cap="none" dirty="0">
                <a:solidFill>
                  <a:srgbClr val="000000"/>
                </a:solidFill>
                <a:latin typeface="Arial"/>
                <a:ea typeface="Arial"/>
                <a:cs typeface="Arial"/>
                <a:sym typeface="Arial"/>
              </a:rPr>
              <a:t>Buscar problemas similares en internet.</a:t>
            </a:r>
            <a:endParaRPr sz="1400" b="0" i="0" u="none" strike="noStrike" cap="none" dirty="0">
              <a:solidFill>
                <a:srgbClr val="000000"/>
              </a:solidFill>
              <a:latin typeface="Arial"/>
              <a:ea typeface="Arial"/>
              <a:cs typeface="Arial"/>
              <a:sym typeface="Arial"/>
            </a:endParaRPr>
          </a:p>
          <a:p>
            <a:pPr marL="68580" marR="0" lvl="0" indent="-152400" algn="l" rtl="0">
              <a:lnSpc>
                <a:spcPct val="85000"/>
              </a:lnSpc>
              <a:spcBef>
                <a:spcPts val="975"/>
              </a:spcBef>
              <a:spcAft>
                <a:spcPts val="0"/>
              </a:spcAft>
              <a:buClr>
                <a:srgbClr val="000000"/>
              </a:buClr>
              <a:buSzPts val="2400"/>
              <a:buFont typeface="Noto Sans Symbols"/>
              <a:buChar char="✔"/>
            </a:pPr>
            <a:r>
              <a:rPr lang="es-AR" sz="2400" b="0" i="0" u="none" strike="noStrike" cap="none" dirty="0">
                <a:solidFill>
                  <a:srgbClr val="000000"/>
                </a:solidFill>
                <a:latin typeface="Arial"/>
                <a:ea typeface="Arial"/>
                <a:cs typeface="Arial"/>
                <a:sym typeface="Arial"/>
              </a:rPr>
              <a:t>Consultar otras organizaciones.</a:t>
            </a:r>
            <a:endParaRPr sz="1400" b="0" i="0" u="none" strike="noStrike" cap="none" dirty="0">
              <a:solidFill>
                <a:srgbClr val="000000"/>
              </a:solidFill>
              <a:latin typeface="Arial"/>
              <a:ea typeface="Arial"/>
              <a:cs typeface="Arial"/>
              <a:sym typeface="Arial"/>
            </a:endParaRPr>
          </a:p>
        </p:txBody>
      </p:sp>
      <p:pic>
        <p:nvPicPr>
          <p:cNvPr id="3" name="Imagen 2">
            <a:extLst>
              <a:ext uri="{FF2B5EF4-FFF2-40B4-BE49-F238E27FC236}">
                <a16:creationId xmlns:a16="http://schemas.microsoft.com/office/drawing/2014/main" id="{0171F620-3F03-4583-B1EE-D2B3C5B04A8F}"/>
              </a:ext>
            </a:extLst>
          </p:cNvPr>
          <p:cNvPicPr>
            <a:picLocks noChangeAspect="1"/>
          </p:cNvPicPr>
          <p:nvPr/>
        </p:nvPicPr>
        <p:blipFill>
          <a:blip r:embed="rId3"/>
          <a:stretch>
            <a:fillRect/>
          </a:stretch>
        </p:blipFill>
        <p:spPr>
          <a:xfrm>
            <a:off x="7368943" y="3519487"/>
            <a:ext cx="4544637" cy="3032125"/>
          </a:xfrm>
          <a:prstGeom prst="rect">
            <a:avLst/>
          </a:prstGeom>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83"/>
        <p:cNvGrpSpPr/>
        <p:nvPr/>
      </p:nvGrpSpPr>
      <p:grpSpPr>
        <a:xfrm>
          <a:off x="0" y="0"/>
          <a:ext cx="0" cy="0"/>
          <a:chOff x="0" y="0"/>
          <a:chExt cx="0" cy="0"/>
        </a:xfrm>
      </p:grpSpPr>
      <p:sp>
        <p:nvSpPr>
          <p:cNvPr id="184" name="Google Shape;184;p31"/>
          <p:cNvSpPr/>
          <p:nvPr/>
        </p:nvSpPr>
        <p:spPr>
          <a:xfrm>
            <a:off x="641196" y="188640"/>
            <a:ext cx="10771187" cy="1128712"/>
          </a:xfrm>
          <a:prstGeom prst="rect">
            <a:avLst/>
          </a:prstGeom>
          <a:noFill/>
          <a:ln>
            <a:noFill/>
          </a:ln>
        </p:spPr>
        <p:txBody>
          <a:bodyPr spcFirstLastPara="1" wrap="square" lIns="90000" tIns="45000" rIns="90000" bIns="45000" anchor="ctr" anchorCtr="0">
            <a:noAutofit/>
          </a:bodyPr>
          <a:lstStyle/>
          <a:p>
            <a:pPr marL="0" marR="0" lvl="0" indent="0" algn="l" rtl="0">
              <a:lnSpc>
                <a:spcPct val="100000"/>
              </a:lnSpc>
              <a:spcBef>
                <a:spcPts val="0"/>
              </a:spcBef>
              <a:spcAft>
                <a:spcPts val="0"/>
              </a:spcAft>
              <a:buClr>
                <a:srgbClr val="000000"/>
              </a:buClr>
              <a:buSzPts val="4000"/>
              <a:buFont typeface="Arial"/>
              <a:buNone/>
            </a:pPr>
            <a:r>
              <a:rPr lang="es-AR" sz="4000" b="0" i="0" u="none" strike="noStrike" cap="none">
                <a:solidFill>
                  <a:schemeClr val="accent5"/>
                </a:solidFill>
                <a:latin typeface="Calibri"/>
                <a:ea typeface="Calibri"/>
                <a:cs typeface="Calibri"/>
                <a:sym typeface="Calibri"/>
              </a:rPr>
              <a:t>Cuestionarios</a:t>
            </a:r>
            <a:endParaRPr sz="1400" b="0" i="0" u="none" strike="noStrike" cap="none">
              <a:solidFill>
                <a:srgbClr val="000000"/>
              </a:solidFill>
              <a:latin typeface="Arial"/>
              <a:ea typeface="Arial"/>
              <a:cs typeface="Arial"/>
              <a:sym typeface="Arial"/>
            </a:endParaRPr>
          </a:p>
        </p:txBody>
      </p:sp>
      <p:sp>
        <p:nvSpPr>
          <p:cNvPr id="185" name="Google Shape;185;p31"/>
          <p:cNvSpPr/>
          <p:nvPr/>
        </p:nvSpPr>
        <p:spPr>
          <a:xfrm>
            <a:off x="9248775" y="2852738"/>
            <a:ext cx="2925763" cy="1047750"/>
          </a:xfrm>
          <a:prstGeom prst="rect">
            <a:avLst/>
          </a:prstGeom>
          <a:no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186" name="Google Shape;186;p31"/>
          <p:cNvSpPr/>
          <p:nvPr/>
        </p:nvSpPr>
        <p:spPr>
          <a:xfrm>
            <a:off x="5951538" y="6508750"/>
            <a:ext cx="2162175" cy="304800"/>
          </a:xfrm>
          <a:prstGeom prst="rect">
            <a:avLst/>
          </a:prstGeom>
          <a:noFill/>
          <a:ln>
            <a:noFill/>
          </a:ln>
        </p:spPr>
        <p:txBody>
          <a:bodyPr spcFirstLastPara="1" wrap="square" lIns="90000" tIns="45000" rIns="90000" bIns="45000" anchor="t" anchorCtr="0">
            <a:noAutofit/>
          </a:bodyPr>
          <a:lstStyle/>
          <a:p>
            <a:pPr marL="92075" marR="0" lvl="0" indent="-88900" algn="l" rtl="0">
              <a:lnSpc>
                <a:spcPct val="100000"/>
              </a:lnSpc>
              <a:spcBef>
                <a:spcPts val="0"/>
              </a:spcBef>
              <a:spcAft>
                <a:spcPts val="0"/>
              </a:spcAft>
              <a:buClr>
                <a:srgbClr val="000000"/>
              </a:buClr>
              <a:buSzPts val="1100"/>
              <a:buFont typeface="Arial"/>
              <a:buNone/>
            </a:pPr>
            <a:r>
              <a:rPr lang="es-AR" sz="1100" b="0" i="0" u="none" strike="noStrike" cap="none">
                <a:solidFill>
                  <a:srgbClr val="8B8B8B"/>
                </a:solidFill>
                <a:latin typeface="Calibri"/>
                <a:ea typeface="Calibri"/>
                <a:cs typeface="Calibri"/>
                <a:sym typeface="Calibri"/>
              </a:rPr>
              <a:t>Whitten Bentley</a:t>
            </a:r>
            <a:endParaRPr sz="1400" b="0" i="0" u="none" strike="noStrike" cap="none">
              <a:solidFill>
                <a:srgbClr val="000000"/>
              </a:solidFill>
              <a:latin typeface="Arial"/>
              <a:ea typeface="Arial"/>
              <a:cs typeface="Arial"/>
              <a:sym typeface="Arial"/>
            </a:endParaRPr>
          </a:p>
          <a:p>
            <a:pPr marL="92075" marR="0" lvl="0" indent="-88900" algn="l" rtl="0">
              <a:lnSpc>
                <a:spcPct val="100000"/>
              </a:lnSpc>
              <a:spcBef>
                <a:spcPts val="0"/>
              </a:spcBef>
              <a:spcAft>
                <a:spcPts val="0"/>
              </a:spcAft>
              <a:buClr>
                <a:srgbClr val="000000"/>
              </a:buClr>
              <a:buSzPts val="2400"/>
              <a:buFont typeface="Arial"/>
              <a:buNone/>
            </a:pPr>
            <a:endParaRPr sz="2400" b="0" i="0" u="none" strike="noStrike" cap="none">
              <a:solidFill>
                <a:srgbClr val="262626"/>
              </a:solidFill>
              <a:latin typeface="Calibri"/>
              <a:ea typeface="Calibri"/>
              <a:cs typeface="Calibri"/>
              <a:sym typeface="Calibri"/>
            </a:endParaRPr>
          </a:p>
        </p:txBody>
      </p:sp>
      <p:sp>
        <p:nvSpPr>
          <p:cNvPr id="187" name="Google Shape;187;p31"/>
          <p:cNvSpPr/>
          <p:nvPr/>
        </p:nvSpPr>
        <p:spPr>
          <a:xfrm>
            <a:off x="168275" y="6554788"/>
            <a:ext cx="2154238" cy="212725"/>
          </a:xfrm>
          <a:prstGeom prst="rect">
            <a:avLst/>
          </a:prstGeom>
          <a:noFill/>
          <a:ln>
            <a:noFill/>
          </a:ln>
        </p:spPr>
        <p:txBody>
          <a:bodyPr spcFirstLastPara="1" wrap="square" lIns="90000" tIns="45000" rIns="90000" bIns="45000" anchor="t" anchorCtr="0">
            <a:noAutofit/>
          </a:bodyPr>
          <a:lstStyle/>
          <a:p>
            <a:pPr marL="0" marR="0" lvl="0" indent="0" algn="l" rtl="0">
              <a:lnSpc>
                <a:spcPct val="100000"/>
              </a:lnSpc>
              <a:spcBef>
                <a:spcPts val="0"/>
              </a:spcBef>
              <a:spcAft>
                <a:spcPts val="0"/>
              </a:spcAft>
              <a:buClr>
                <a:srgbClr val="000000"/>
              </a:buClr>
              <a:buSzPts val="1400"/>
              <a:buFont typeface="Arial"/>
              <a:buNone/>
            </a:pPr>
            <a:r>
              <a:rPr lang="es-AR" sz="1400" b="0" i="0" u="none" strike="noStrike" cap="none">
                <a:solidFill>
                  <a:srgbClr val="8F8F8F"/>
                </a:solidFill>
                <a:latin typeface="Calibri"/>
                <a:ea typeface="Calibri"/>
                <a:cs typeface="Calibri"/>
                <a:sym typeface="Calibri"/>
              </a:rPr>
              <a:t>Ingenieria de Software II</a:t>
            </a:r>
            <a:endParaRPr sz="1400" b="0" i="0" u="none" strike="noStrike" cap="none">
              <a:solidFill>
                <a:srgbClr val="000000"/>
              </a:solidFill>
              <a:latin typeface="Arial"/>
              <a:ea typeface="Arial"/>
              <a:cs typeface="Arial"/>
              <a:sym typeface="Arial"/>
            </a:endParaRPr>
          </a:p>
        </p:txBody>
      </p:sp>
      <p:sp>
        <p:nvSpPr>
          <p:cNvPr id="188" name="Google Shape;188;p31"/>
          <p:cNvSpPr txBox="1"/>
          <p:nvPr/>
        </p:nvSpPr>
        <p:spPr>
          <a:xfrm>
            <a:off x="9249399" y="2852614"/>
            <a:ext cx="2926080" cy="1048573"/>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rgbClr val="000000"/>
              </a:buClr>
              <a:buSzPts val="1400"/>
              <a:buFont typeface="Arial"/>
              <a:buNone/>
            </a:pPr>
            <a:fld id="{00000000-1234-1234-1234-123412341234}" type="slidenum">
              <a:rPr lang="es-AR" sz="1400" b="0" i="0" u="none" strike="noStrike" cap="none">
                <a:solidFill>
                  <a:srgbClr val="000000"/>
                </a:solidFill>
                <a:latin typeface="Arial"/>
                <a:ea typeface="Arial"/>
                <a:cs typeface="Arial"/>
                <a:sym typeface="Arial"/>
              </a:rPr>
              <a:t>13</a:t>
            </a:fld>
            <a:endParaRPr sz="1400" b="0" i="0" u="none" strike="noStrike" cap="none">
              <a:solidFill>
                <a:srgbClr val="000000"/>
              </a:solidFill>
              <a:latin typeface="Arial"/>
              <a:ea typeface="Arial"/>
              <a:cs typeface="Arial"/>
              <a:sym typeface="Arial"/>
            </a:endParaRPr>
          </a:p>
        </p:txBody>
      </p:sp>
      <p:grpSp>
        <p:nvGrpSpPr>
          <p:cNvPr id="189" name="Google Shape;189;p31"/>
          <p:cNvGrpSpPr/>
          <p:nvPr/>
        </p:nvGrpSpPr>
        <p:grpSpPr>
          <a:xfrm>
            <a:off x="2279577" y="1792288"/>
            <a:ext cx="7696027" cy="3416300"/>
            <a:chOff x="755576" y="1792288"/>
            <a:chExt cx="7696027" cy="3416300"/>
          </a:xfrm>
        </p:grpSpPr>
        <p:sp>
          <p:nvSpPr>
            <p:cNvPr id="190" name="Google Shape;190;p31"/>
            <p:cNvSpPr/>
            <p:nvPr/>
          </p:nvSpPr>
          <p:spPr>
            <a:xfrm>
              <a:off x="2928864" y="2795588"/>
              <a:ext cx="2946400" cy="431800"/>
            </a:xfrm>
            <a:prstGeom prst="rect">
              <a:avLst/>
            </a:prstGeom>
            <a:noFill/>
            <a:ln w="25400" cap="flat" cmpd="sng">
              <a:solidFill>
                <a:srgbClr val="0A0249"/>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191" name="Google Shape;191;p31"/>
            <p:cNvSpPr/>
            <p:nvPr/>
          </p:nvSpPr>
          <p:spPr>
            <a:xfrm>
              <a:off x="2965376" y="2824163"/>
              <a:ext cx="2933700" cy="363537"/>
            </a:xfrm>
            <a:prstGeom prst="rect">
              <a:avLst/>
            </a:prstGeom>
            <a:noFill/>
            <a:ln>
              <a:noFill/>
            </a:ln>
          </p:spPr>
          <p:txBody>
            <a:bodyPr spcFirstLastPara="1" wrap="square" lIns="90475" tIns="44450" rIns="90475" bIns="44450" anchor="t" anchorCtr="0">
              <a:spAutoFit/>
            </a:bodyPr>
            <a:lstStyle/>
            <a:p>
              <a:pPr marL="0" marR="0" lvl="0" indent="0" algn="ctr" rtl="0">
                <a:lnSpc>
                  <a:spcPct val="100000"/>
                </a:lnSpc>
                <a:spcBef>
                  <a:spcPts val="0"/>
                </a:spcBef>
                <a:spcAft>
                  <a:spcPts val="0"/>
                </a:spcAft>
                <a:buClr>
                  <a:srgbClr val="000000"/>
                </a:buClr>
                <a:buSzPts val="1800"/>
                <a:buFont typeface="Arial"/>
                <a:buNone/>
              </a:pPr>
              <a:r>
                <a:rPr lang="es-AR" sz="1800" b="1" i="0" u="none" strike="noStrike" cap="none">
                  <a:solidFill>
                    <a:schemeClr val="dk1"/>
                  </a:solidFill>
                  <a:latin typeface="Arial"/>
                  <a:ea typeface="Arial"/>
                  <a:cs typeface="Arial"/>
                  <a:sym typeface="Arial"/>
                </a:rPr>
                <a:t>Velocidad de conclusión</a:t>
              </a:r>
              <a:endParaRPr sz="1400" b="0" i="0" u="none" strike="noStrike" cap="none">
                <a:solidFill>
                  <a:srgbClr val="000000"/>
                </a:solidFill>
                <a:latin typeface="Arial"/>
                <a:ea typeface="Arial"/>
                <a:cs typeface="Arial"/>
                <a:sym typeface="Arial"/>
              </a:endParaRPr>
            </a:p>
          </p:txBody>
        </p:sp>
        <p:sp>
          <p:nvSpPr>
            <p:cNvPr id="192" name="Google Shape;192;p31"/>
            <p:cNvSpPr/>
            <p:nvPr/>
          </p:nvSpPr>
          <p:spPr>
            <a:xfrm>
              <a:off x="2928864" y="3328988"/>
              <a:ext cx="2946400" cy="431800"/>
            </a:xfrm>
            <a:prstGeom prst="rect">
              <a:avLst/>
            </a:prstGeom>
            <a:noFill/>
            <a:ln w="25400" cap="flat" cmpd="sng">
              <a:solidFill>
                <a:srgbClr val="0A0249"/>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193" name="Google Shape;193;p31"/>
            <p:cNvSpPr/>
            <p:nvPr/>
          </p:nvSpPr>
          <p:spPr>
            <a:xfrm>
              <a:off x="2965376" y="3357563"/>
              <a:ext cx="2933700" cy="363537"/>
            </a:xfrm>
            <a:prstGeom prst="rect">
              <a:avLst/>
            </a:prstGeom>
            <a:noFill/>
            <a:ln>
              <a:noFill/>
            </a:ln>
          </p:spPr>
          <p:txBody>
            <a:bodyPr spcFirstLastPara="1" wrap="square" lIns="90475" tIns="44450" rIns="90475" bIns="44450" anchor="t" anchorCtr="0">
              <a:spAutoFit/>
            </a:bodyPr>
            <a:lstStyle/>
            <a:p>
              <a:pPr marL="0" marR="0" lvl="0" indent="0" algn="ctr" rtl="0">
                <a:lnSpc>
                  <a:spcPct val="100000"/>
                </a:lnSpc>
                <a:spcBef>
                  <a:spcPts val="0"/>
                </a:spcBef>
                <a:spcAft>
                  <a:spcPts val="0"/>
                </a:spcAft>
                <a:buClr>
                  <a:srgbClr val="000000"/>
                </a:buClr>
                <a:buSzPts val="1800"/>
                <a:buFont typeface="Arial"/>
                <a:buNone/>
              </a:pPr>
              <a:r>
                <a:rPr lang="es-AR" sz="1800" b="1" i="0" u="none" strike="noStrike" cap="none">
                  <a:solidFill>
                    <a:schemeClr val="dk1"/>
                  </a:solidFill>
                  <a:latin typeface="Arial"/>
                  <a:ea typeface="Arial"/>
                  <a:cs typeface="Arial"/>
                  <a:sym typeface="Arial"/>
                </a:rPr>
                <a:t>Naturaleza exploratoria</a:t>
              </a:r>
              <a:endParaRPr sz="1400" b="0" i="0" u="none" strike="noStrike" cap="none">
                <a:solidFill>
                  <a:srgbClr val="000000"/>
                </a:solidFill>
                <a:latin typeface="Arial"/>
                <a:ea typeface="Arial"/>
                <a:cs typeface="Arial"/>
                <a:sym typeface="Arial"/>
              </a:endParaRPr>
            </a:p>
          </p:txBody>
        </p:sp>
        <p:sp>
          <p:nvSpPr>
            <p:cNvPr id="194" name="Google Shape;194;p31"/>
            <p:cNvSpPr/>
            <p:nvPr/>
          </p:nvSpPr>
          <p:spPr>
            <a:xfrm>
              <a:off x="2928864" y="3709988"/>
              <a:ext cx="2946400" cy="431800"/>
            </a:xfrm>
            <a:prstGeom prst="rect">
              <a:avLst/>
            </a:prstGeom>
            <a:noFill/>
            <a:ln w="25400" cap="flat" cmpd="sng">
              <a:solidFill>
                <a:srgbClr val="0A0249"/>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195" name="Google Shape;195;p31"/>
            <p:cNvSpPr/>
            <p:nvPr/>
          </p:nvSpPr>
          <p:spPr>
            <a:xfrm>
              <a:off x="2928864" y="4243388"/>
              <a:ext cx="2946400" cy="431800"/>
            </a:xfrm>
            <a:prstGeom prst="rect">
              <a:avLst/>
            </a:prstGeom>
            <a:noFill/>
            <a:ln w="25400" cap="flat" cmpd="sng">
              <a:solidFill>
                <a:srgbClr val="0A0249"/>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196" name="Google Shape;196;p31"/>
            <p:cNvSpPr/>
            <p:nvPr/>
          </p:nvSpPr>
          <p:spPr>
            <a:xfrm>
              <a:off x="2965376" y="4271963"/>
              <a:ext cx="2933700" cy="363537"/>
            </a:xfrm>
            <a:prstGeom prst="rect">
              <a:avLst/>
            </a:prstGeom>
            <a:noFill/>
            <a:ln>
              <a:noFill/>
            </a:ln>
          </p:spPr>
          <p:txBody>
            <a:bodyPr spcFirstLastPara="1" wrap="square" lIns="90475" tIns="44450" rIns="90475" bIns="44450" anchor="t" anchorCtr="0">
              <a:spAutoFit/>
            </a:bodyPr>
            <a:lstStyle/>
            <a:p>
              <a:pPr marL="0" marR="0" lvl="0" indent="0" algn="ctr" rtl="0">
                <a:lnSpc>
                  <a:spcPct val="100000"/>
                </a:lnSpc>
                <a:spcBef>
                  <a:spcPts val="0"/>
                </a:spcBef>
                <a:spcAft>
                  <a:spcPts val="0"/>
                </a:spcAft>
                <a:buClr>
                  <a:srgbClr val="000000"/>
                </a:buClr>
                <a:buSzPts val="1800"/>
                <a:buFont typeface="Arial"/>
                <a:buNone/>
              </a:pPr>
              <a:r>
                <a:rPr lang="es-AR" sz="1800" b="1" i="0" u="none" strike="noStrike" cap="none">
                  <a:solidFill>
                    <a:schemeClr val="dk1"/>
                  </a:solidFill>
                  <a:latin typeface="Arial"/>
                  <a:ea typeface="Arial"/>
                  <a:cs typeface="Arial"/>
                  <a:sym typeface="Arial"/>
                </a:rPr>
                <a:t>Facilidad de preparación</a:t>
              </a:r>
              <a:endParaRPr sz="1400" b="0" i="0" u="none" strike="noStrike" cap="none">
                <a:solidFill>
                  <a:srgbClr val="000000"/>
                </a:solidFill>
                <a:latin typeface="Arial"/>
                <a:ea typeface="Arial"/>
                <a:cs typeface="Arial"/>
                <a:sym typeface="Arial"/>
              </a:endParaRPr>
            </a:p>
          </p:txBody>
        </p:sp>
        <p:sp>
          <p:nvSpPr>
            <p:cNvPr id="197" name="Google Shape;197;p31"/>
            <p:cNvSpPr/>
            <p:nvPr/>
          </p:nvSpPr>
          <p:spPr>
            <a:xfrm>
              <a:off x="2928864" y="4776788"/>
              <a:ext cx="2946400" cy="431800"/>
            </a:xfrm>
            <a:prstGeom prst="rect">
              <a:avLst/>
            </a:prstGeom>
            <a:noFill/>
            <a:ln w="25400" cap="flat" cmpd="sng">
              <a:solidFill>
                <a:srgbClr val="0A0249"/>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198" name="Google Shape;198;p31"/>
            <p:cNvSpPr/>
            <p:nvPr/>
          </p:nvSpPr>
          <p:spPr>
            <a:xfrm>
              <a:off x="2965376" y="4805363"/>
              <a:ext cx="2933700" cy="363537"/>
            </a:xfrm>
            <a:prstGeom prst="rect">
              <a:avLst/>
            </a:prstGeom>
            <a:noFill/>
            <a:ln>
              <a:noFill/>
            </a:ln>
          </p:spPr>
          <p:txBody>
            <a:bodyPr spcFirstLastPara="1" wrap="square" lIns="90475" tIns="44450" rIns="90475" bIns="44450" anchor="t" anchorCtr="0">
              <a:spAutoFit/>
            </a:bodyPr>
            <a:lstStyle/>
            <a:p>
              <a:pPr marL="0" marR="0" lvl="0" indent="0" algn="ctr" rtl="0">
                <a:lnSpc>
                  <a:spcPct val="100000"/>
                </a:lnSpc>
                <a:spcBef>
                  <a:spcPts val="0"/>
                </a:spcBef>
                <a:spcAft>
                  <a:spcPts val="0"/>
                </a:spcAft>
                <a:buClr>
                  <a:srgbClr val="000000"/>
                </a:buClr>
                <a:buSzPts val="1800"/>
                <a:buFont typeface="Arial"/>
                <a:buNone/>
              </a:pPr>
              <a:r>
                <a:rPr lang="es-AR" sz="1800" b="1" i="0" u="none" strike="noStrike" cap="none">
                  <a:solidFill>
                    <a:schemeClr val="dk1"/>
                  </a:solidFill>
                  <a:latin typeface="Arial"/>
                  <a:ea typeface="Arial"/>
                  <a:cs typeface="Arial"/>
                  <a:sym typeface="Arial"/>
                </a:rPr>
                <a:t>Facilidad de Análisis</a:t>
              </a:r>
              <a:endParaRPr sz="1400" b="0" i="0" u="none" strike="noStrike" cap="none">
                <a:solidFill>
                  <a:srgbClr val="000000"/>
                </a:solidFill>
                <a:latin typeface="Arial"/>
                <a:ea typeface="Arial"/>
                <a:cs typeface="Arial"/>
                <a:sym typeface="Arial"/>
              </a:endParaRPr>
            </a:p>
          </p:txBody>
        </p:sp>
        <p:cxnSp>
          <p:nvCxnSpPr>
            <p:cNvPr id="199" name="Google Shape;199;p31"/>
            <p:cNvCxnSpPr/>
            <p:nvPr/>
          </p:nvCxnSpPr>
          <p:spPr>
            <a:xfrm rot="10800000">
              <a:off x="1758876" y="3011488"/>
              <a:ext cx="1176338" cy="0"/>
            </a:xfrm>
            <a:prstGeom prst="straightConnector1">
              <a:avLst/>
            </a:prstGeom>
            <a:noFill/>
            <a:ln w="12700" cap="flat" cmpd="sng">
              <a:solidFill>
                <a:schemeClr val="dk1"/>
              </a:solidFill>
              <a:prstDash val="solid"/>
              <a:round/>
              <a:headEnd type="none" w="sm" len="sm"/>
              <a:tailEnd type="triangle" w="med" len="med"/>
            </a:ln>
          </p:spPr>
        </p:cxnSp>
        <p:cxnSp>
          <p:nvCxnSpPr>
            <p:cNvPr id="200" name="Google Shape;200;p31"/>
            <p:cNvCxnSpPr/>
            <p:nvPr/>
          </p:nvCxnSpPr>
          <p:spPr>
            <a:xfrm rot="10800000">
              <a:off x="1758876" y="3544888"/>
              <a:ext cx="1176338" cy="0"/>
            </a:xfrm>
            <a:prstGeom prst="straightConnector1">
              <a:avLst/>
            </a:prstGeom>
            <a:noFill/>
            <a:ln w="12700" cap="flat" cmpd="sng">
              <a:solidFill>
                <a:schemeClr val="dk1"/>
              </a:solidFill>
              <a:prstDash val="solid"/>
              <a:round/>
              <a:headEnd type="none" w="sm" len="sm"/>
              <a:tailEnd type="triangle" w="med" len="med"/>
            </a:ln>
          </p:spPr>
        </p:cxnSp>
        <p:cxnSp>
          <p:nvCxnSpPr>
            <p:cNvPr id="201" name="Google Shape;201;p31"/>
            <p:cNvCxnSpPr/>
            <p:nvPr/>
          </p:nvCxnSpPr>
          <p:spPr>
            <a:xfrm rot="10800000">
              <a:off x="1758876" y="3925888"/>
              <a:ext cx="1176338" cy="0"/>
            </a:xfrm>
            <a:prstGeom prst="straightConnector1">
              <a:avLst/>
            </a:prstGeom>
            <a:noFill/>
            <a:ln w="12700" cap="flat" cmpd="sng">
              <a:solidFill>
                <a:schemeClr val="dk1"/>
              </a:solidFill>
              <a:prstDash val="solid"/>
              <a:round/>
              <a:headEnd type="none" w="sm" len="sm"/>
              <a:tailEnd type="triangle" w="med" len="med"/>
            </a:ln>
          </p:spPr>
        </p:cxnSp>
        <p:cxnSp>
          <p:nvCxnSpPr>
            <p:cNvPr id="202" name="Google Shape;202;p31"/>
            <p:cNvCxnSpPr/>
            <p:nvPr/>
          </p:nvCxnSpPr>
          <p:spPr>
            <a:xfrm rot="10800000">
              <a:off x="1758876" y="4459288"/>
              <a:ext cx="1176338" cy="0"/>
            </a:xfrm>
            <a:prstGeom prst="straightConnector1">
              <a:avLst/>
            </a:prstGeom>
            <a:noFill/>
            <a:ln w="12700" cap="flat" cmpd="sng">
              <a:solidFill>
                <a:schemeClr val="dk1"/>
              </a:solidFill>
              <a:prstDash val="solid"/>
              <a:round/>
              <a:headEnd type="none" w="sm" len="sm"/>
              <a:tailEnd type="triangle" w="med" len="med"/>
            </a:ln>
          </p:spPr>
        </p:cxnSp>
        <p:cxnSp>
          <p:nvCxnSpPr>
            <p:cNvPr id="203" name="Google Shape;203;p31"/>
            <p:cNvCxnSpPr/>
            <p:nvPr/>
          </p:nvCxnSpPr>
          <p:spPr>
            <a:xfrm rot="10800000">
              <a:off x="1758876" y="4992688"/>
              <a:ext cx="1176338" cy="0"/>
            </a:xfrm>
            <a:prstGeom prst="straightConnector1">
              <a:avLst/>
            </a:prstGeom>
            <a:noFill/>
            <a:ln w="12700" cap="flat" cmpd="sng">
              <a:solidFill>
                <a:schemeClr val="dk1"/>
              </a:solidFill>
              <a:prstDash val="solid"/>
              <a:round/>
              <a:headEnd type="none" w="sm" len="sm"/>
              <a:tailEnd type="triangle" w="med" len="med"/>
            </a:ln>
          </p:spPr>
        </p:cxnSp>
        <p:cxnSp>
          <p:nvCxnSpPr>
            <p:cNvPr id="204" name="Google Shape;204;p31"/>
            <p:cNvCxnSpPr/>
            <p:nvPr/>
          </p:nvCxnSpPr>
          <p:spPr>
            <a:xfrm rot="10800000">
              <a:off x="5873676" y="3011488"/>
              <a:ext cx="1176338" cy="0"/>
            </a:xfrm>
            <a:prstGeom prst="straightConnector1">
              <a:avLst/>
            </a:prstGeom>
            <a:noFill/>
            <a:ln w="12700" cap="flat" cmpd="sng">
              <a:solidFill>
                <a:schemeClr val="dk1"/>
              </a:solidFill>
              <a:prstDash val="solid"/>
              <a:round/>
              <a:headEnd type="triangle" w="med" len="med"/>
              <a:tailEnd type="none" w="sm" len="sm"/>
            </a:ln>
          </p:spPr>
        </p:cxnSp>
        <p:cxnSp>
          <p:nvCxnSpPr>
            <p:cNvPr id="205" name="Google Shape;205;p31"/>
            <p:cNvCxnSpPr/>
            <p:nvPr/>
          </p:nvCxnSpPr>
          <p:spPr>
            <a:xfrm rot="10800000">
              <a:off x="5873676" y="3544888"/>
              <a:ext cx="1176338" cy="0"/>
            </a:xfrm>
            <a:prstGeom prst="straightConnector1">
              <a:avLst/>
            </a:prstGeom>
            <a:noFill/>
            <a:ln w="12700" cap="flat" cmpd="sng">
              <a:solidFill>
                <a:schemeClr val="dk1"/>
              </a:solidFill>
              <a:prstDash val="solid"/>
              <a:round/>
              <a:headEnd type="triangle" w="med" len="med"/>
              <a:tailEnd type="none" w="sm" len="sm"/>
            </a:ln>
          </p:spPr>
        </p:cxnSp>
        <p:cxnSp>
          <p:nvCxnSpPr>
            <p:cNvPr id="206" name="Google Shape;206;p31"/>
            <p:cNvCxnSpPr/>
            <p:nvPr/>
          </p:nvCxnSpPr>
          <p:spPr>
            <a:xfrm rot="10800000">
              <a:off x="5873676" y="3925888"/>
              <a:ext cx="1176338" cy="0"/>
            </a:xfrm>
            <a:prstGeom prst="straightConnector1">
              <a:avLst/>
            </a:prstGeom>
            <a:noFill/>
            <a:ln w="12700" cap="flat" cmpd="sng">
              <a:solidFill>
                <a:schemeClr val="dk1"/>
              </a:solidFill>
              <a:prstDash val="solid"/>
              <a:round/>
              <a:headEnd type="triangle" w="med" len="med"/>
              <a:tailEnd type="none" w="sm" len="sm"/>
            </a:ln>
          </p:spPr>
        </p:cxnSp>
        <p:cxnSp>
          <p:nvCxnSpPr>
            <p:cNvPr id="207" name="Google Shape;207;p31"/>
            <p:cNvCxnSpPr/>
            <p:nvPr/>
          </p:nvCxnSpPr>
          <p:spPr>
            <a:xfrm rot="10800000">
              <a:off x="5873676" y="4459288"/>
              <a:ext cx="1176338" cy="0"/>
            </a:xfrm>
            <a:prstGeom prst="straightConnector1">
              <a:avLst/>
            </a:prstGeom>
            <a:noFill/>
            <a:ln w="12700" cap="flat" cmpd="sng">
              <a:solidFill>
                <a:schemeClr val="dk1"/>
              </a:solidFill>
              <a:prstDash val="solid"/>
              <a:round/>
              <a:headEnd type="triangle" w="med" len="med"/>
              <a:tailEnd type="none" w="sm" len="sm"/>
            </a:ln>
          </p:spPr>
        </p:cxnSp>
        <p:cxnSp>
          <p:nvCxnSpPr>
            <p:cNvPr id="208" name="Google Shape;208;p31"/>
            <p:cNvCxnSpPr/>
            <p:nvPr/>
          </p:nvCxnSpPr>
          <p:spPr>
            <a:xfrm rot="10800000">
              <a:off x="5873676" y="4992688"/>
              <a:ext cx="1176338" cy="0"/>
            </a:xfrm>
            <a:prstGeom prst="straightConnector1">
              <a:avLst/>
            </a:prstGeom>
            <a:noFill/>
            <a:ln w="12700" cap="flat" cmpd="sng">
              <a:solidFill>
                <a:schemeClr val="dk1"/>
              </a:solidFill>
              <a:prstDash val="solid"/>
              <a:round/>
              <a:headEnd type="triangle" w="med" len="med"/>
              <a:tailEnd type="none" w="sm" len="sm"/>
            </a:ln>
          </p:spPr>
        </p:cxnSp>
        <p:sp>
          <p:nvSpPr>
            <p:cNvPr id="209" name="Google Shape;209;p31"/>
            <p:cNvSpPr/>
            <p:nvPr/>
          </p:nvSpPr>
          <p:spPr>
            <a:xfrm>
              <a:off x="755576" y="2290763"/>
              <a:ext cx="1208665" cy="397545"/>
            </a:xfrm>
            <a:prstGeom prst="rect">
              <a:avLst/>
            </a:prstGeom>
            <a:noFill/>
            <a:ln>
              <a:noFill/>
            </a:ln>
          </p:spPr>
          <p:txBody>
            <a:bodyPr spcFirstLastPara="1" wrap="square" lIns="90475" tIns="44450" rIns="90475" bIns="44450" anchor="t" anchorCtr="0">
              <a:spAutoFit/>
            </a:bodyPr>
            <a:lstStyle/>
            <a:p>
              <a:pPr marL="0" marR="0" lvl="0" indent="0" algn="l" rtl="0">
                <a:lnSpc>
                  <a:spcPct val="100000"/>
                </a:lnSpc>
                <a:spcBef>
                  <a:spcPts val="0"/>
                </a:spcBef>
                <a:spcAft>
                  <a:spcPts val="0"/>
                </a:spcAft>
                <a:buClr>
                  <a:srgbClr val="000000"/>
                </a:buClr>
                <a:buSzPts val="2000"/>
                <a:buFont typeface="Arial"/>
                <a:buNone/>
              </a:pPr>
              <a:r>
                <a:rPr lang="es-AR" sz="2000" b="1" i="0" u="none" strike="noStrike" cap="none">
                  <a:solidFill>
                    <a:schemeClr val="dk1"/>
                  </a:solidFill>
                  <a:latin typeface="Arial"/>
                  <a:ea typeface="Arial"/>
                  <a:cs typeface="Arial"/>
                  <a:sym typeface="Arial"/>
                </a:rPr>
                <a:t>Abiertas</a:t>
              </a:r>
              <a:endParaRPr sz="1400" b="0" i="0" u="none" strike="noStrike" cap="none">
                <a:solidFill>
                  <a:srgbClr val="000000"/>
                </a:solidFill>
                <a:latin typeface="Arial"/>
                <a:ea typeface="Arial"/>
                <a:cs typeface="Arial"/>
                <a:sym typeface="Arial"/>
              </a:endParaRPr>
            </a:p>
          </p:txBody>
        </p:sp>
        <p:sp>
          <p:nvSpPr>
            <p:cNvPr id="210" name="Google Shape;210;p31"/>
            <p:cNvSpPr/>
            <p:nvPr/>
          </p:nvSpPr>
          <p:spPr>
            <a:xfrm>
              <a:off x="984176" y="2824163"/>
              <a:ext cx="823945" cy="397545"/>
            </a:xfrm>
            <a:prstGeom prst="rect">
              <a:avLst/>
            </a:prstGeom>
            <a:noFill/>
            <a:ln>
              <a:noFill/>
            </a:ln>
          </p:spPr>
          <p:txBody>
            <a:bodyPr spcFirstLastPara="1" wrap="square" lIns="90475" tIns="44450" rIns="90475" bIns="44450" anchor="t" anchorCtr="0">
              <a:spAutoFit/>
            </a:bodyPr>
            <a:lstStyle/>
            <a:p>
              <a:pPr marL="0" marR="0" lvl="0" indent="0" algn="l" rtl="0">
                <a:lnSpc>
                  <a:spcPct val="100000"/>
                </a:lnSpc>
                <a:spcBef>
                  <a:spcPts val="0"/>
                </a:spcBef>
                <a:spcAft>
                  <a:spcPts val="0"/>
                </a:spcAft>
                <a:buClr>
                  <a:srgbClr val="000000"/>
                </a:buClr>
                <a:buSzPts val="2000"/>
                <a:buFont typeface="Arial"/>
                <a:buNone/>
              </a:pPr>
              <a:r>
                <a:rPr lang="es-AR" sz="2000" b="0" i="0" u="none" strike="noStrike" cap="none">
                  <a:solidFill>
                    <a:schemeClr val="dk1"/>
                  </a:solidFill>
                  <a:latin typeface="Arial"/>
                  <a:ea typeface="Arial"/>
                  <a:cs typeface="Arial"/>
                  <a:sym typeface="Arial"/>
                </a:rPr>
                <a:t>Lenta</a:t>
              </a:r>
              <a:endParaRPr sz="1400" b="0" i="0" u="none" strike="noStrike" cap="none">
                <a:solidFill>
                  <a:srgbClr val="000000"/>
                </a:solidFill>
                <a:latin typeface="Arial"/>
                <a:ea typeface="Arial"/>
                <a:cs typeface="Arial"/>
                <a:sym typeface="Arial"/>
              </a:endParaRPr>
            </a:p>
          </p:txBody>
        </p:sp>
        <p:sp>
          <p:nvSpPr>
            <p:cNvPr id="211" name="Google Shape;211;p31"/>
            <p:cNvSpPr/>
            <p:nvPr/>
          </p:nvSpPr>
          <p:spPr>
            <a:xfrm>
              <a:off x="7156376" y="2290763"/>
              <a:ext cx="1295227" cy="397545"/>
            </a:xfrm>
            <a:prstGeom prst="rect">
              <a:avLst/>
            </a:prstGeom>
            <a:noFill/>
            <a:ln>
              <a:noFill/>
            </a:ln>
          </p:spPr>
          <p:txBody>
            <a:bodyPr spcFirstLastPara="1" wrap="square" lIns="90475" tIns="44450" rIns="90475" bIns="44450" anchor="t" anchorCtr="0">
              <a:spAutoFit/>
            </a:bodyPr>
            <a:lstStyle/>
            <a:p>
              <a:pPr marL="0" marR="0" lvl="0" indent="0" algn="l" rtl="0">
                <a:lnSpc>
                  <a:spcPct val="100000"/>
                </a:lnSpc>
                <a:spcBef>
                  <a:spcPts val="0"/>
                </a:spcBef>
                <a:spcAft>
                  <a:spcPts val="0"/>
                </a:spcAft>
                <a:buClr>
                  <a:srgbClr val="000000"/>
                </a:buClr>
                <a:buSzPts val="2000"/>
                <a:buFont typeface="Arial"/>
                <a:buNone/>
              </a:pPr>
              <a:r>
                <a:rPr lang="es-AR" sz="2000" b="1" i="0" u="none" strike="noStrike" cap="none">
                  <a:solidFill>
                    <a:schemeClr val="dk1"/>
                  </a:solidFill>
                  <a:latin typeface="Arial"/>
                  <a:ea typeface="Arial"/>
                  <a:cs typeface="Arial"/>
                  <a:sym typeface="Arial"/>
                </a:rPr>
                <a:t>Cerradas</a:t>
              </a:r>
              <a:endParaRPr sz="1400" b="0" i="0" u="none" strike="noStrike" cap="none">
                <a:solidFill>
                  <a:srgbClr val="000000"/>
                </a:solidFill>
                <a:latin typeface="Arial"/>
                <a:ea typeface="Arial"/>
                <a:cs typeface="Arial"/>
                <a:sym typeface="Arial"/>
              </a:endParaRPr>
            </a:p>
          </p:txBody>
        </p:sp>
        <p:sp>
          <p:nvSpPr>
            <p:cNvPr id="212" name="Google Shape;212;p31"/>
            <p:cNvSpPr/>
            <p:nvPr/>
          </p:nvSpPr>
          <p:spPr>
            <a:xfrm>
              <a:off x="3113014" y="1792288"/>
              <a:ext cx="2538412" cy="698500"/>
            </a:xfrm>
            <a:prstGeom prst="rect">
              <a:avLst/>
            </a:prstGeom>
            <a:noFill/>
            <a:ln>
              <a:noFill/>
            </a:ln>
          </p:spPr>
          <p:txBody>
            <a:bodyPr spcFirstLastPara="1" wrap="square" lIns="90475" tIns="44450" rIns="90475" bIns="44450" anchor="t" anchorCtr="0">
              <a:spAutoFit/>
            </a:bodyPr>
            <a:lstStyle/>
            <a:p>
              <a:pPr marL="0" marR="0" lvl="0" indent="0" algn="ctr" rtl="0">
                <a:lnSpc>
                  <a:spcPct val="100000"/>
                </a:lnSpc>
                <a:spcBef>
                  <a:spcPts val="0"/>
                </a:spcBef>
                <a:spcAft>
                  <a:spcPts val="0"/>
                </a:spcAft>
                <a:buClr>
                  <a:srgbClr val="000000"/>
                </a:buClr>
                <a:buSzPts val="2000"/>
                <a:buFont typeface="Arial"/>
                <a:buNone/>
              </a:pPr>
              <a:r>
                <a:rPr lang="es-AR" sz="2000" b="1" i="0" u="none" strike="noStrike" cap="none">
                  <a:solidFill>
                    <a:schemeClr val="dk1"/>
                  </a:solidFill>
                  <a:latin typeface="Arial"/>
                  <a:ea typeface="Arial"/>
                  <a:cs typeface="Arial"/>
                  <a:sym typeface="Arial"/>
                </a:rPr>
                <a:t>Tipos de Preguntas</a:t>
              </a:r>
              <a:endParaRPr sz="1400" b="0" i="0" u="none" strike="noStrike" cap="none">
                <a:solidFill>
                  <a:srgbClr val="000000"/>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2000"/>
                <a:buFont typeface="Arial"/>
                <a:buNone/>
              </a:pPr>
              <a:endParaRPr sz="2000" b="1" i="0" u="none" strike="noStrike" cap="none">
                <a:solidFill>
                  <a:schemeClr val="dk1"/>
                </a:solidFill>
                <a:latin typeface="Arial"/>
                <a:ea typeface="Arial"/>
                <a:cs typeface="Arial"/>
                <a:sym typeface="Arial"/>
              </a:endParaRPr>
            </a:p>
          </p:txBody>
        </p:sp>
        <p:sp>
          <p:nvSpPr>
            <p:cNvPr id="213" name="Google Shape;213;p31"/>
            <p:cNvSpPr/>
            <p:nvPr/>
          </p:nvSpPr>
          <p:spPr>
            <a:xfrm>
              <a:off x="984176" y="3357563"/>
              <a:ext cx="625172" cy="397545"/>
            </a:xfrm>
            <a:prstGeom prst="rect">
              <a:avLst/>
            </a:prstGeom>
            <a:noFill/>
            <a:ln>
              <a:noFill/>
            </a:ln>
          </p:spPr>
          <p:txBody>
            <a:bodyPr spcFirstLastPara="1" wrap="square" lIns="90475" tIns="44450" rIns="90475" bIns="44450" anchor="t" anchorCtr="0">
              <a:spAutoFit/>
            </a:bodyPr>
            <a:lstStyle/>
            <a:p>
              <a:pPr marL="0" marR="0" lvl="0" indent="0" algn="l" rtl="0">
                <a:lnSpc>
                  <a:spcPct val="100000"/>
                </a:lnSpc>
                <a:spcBef>
                  <a:spcPts val="0"/>
                </a:spcBef>
                <a:spcAft>
                  <a:spcPts val="0"/>
                </a:spcAft>
                <a:buClr>
                  <a:srgbClr val="000000"/>
                </a:buClr>
                <a:buSzPts val="2000"/>
                <a:buFont typeface="Arial"/>
                <a:buNone/>
              </a:pPr>
              <a:r>
                <a:rPr lang="es-AR" sz="2000" b="0" i="0" u="none" strike="noStrike" cap="none">
                  <a:solidFill>
                    <a:schemeClr val="dk1"/>
                  </a:solidFill>
                  <a:latin typeface="Arial"/>
                  <a:ea typeface="Arial"/>
                  <a:cs typeface="Arial"/>
                  <a:sym typeface="Arial"/>
                </a:rPr>
                <a:t>Alta</a:t>
              </a:r>
              <a:endParaRPr sz="1400" b="0" i="0" u="none" strike="noStrike" cap="none">
                <a:solidFill>
                  <a:srgbClr val="000000"/>
                </a:solidFill>
                <a:latin typeface="Arial"/>
                <a:ea typeface="Arial"/>
                <a:cs typeface="Arial"/>
                <a:sym typeface="Arial"/>
              </a:endParaRPr>
            </a:p>
          </p:txBody>
        </p:sp>
        <p:sp>
          <p:nvSpPr>
            <p:cNvPr id="214" name="Google Shape;214;p31"/>
            <p:cNvSpPr/>
            <p:nvPr/>
          </p:nvSpPr>
          <p:spPr>
            <a:xfrm>
              <a:off x="984176" y="3738563"/>
              <a:ext cx="625172" cy="397545"/>
            </a:xfrm>
            <a:prstGeom prst="rect">
              <a:avLst/>
            </a:prstGeom>
            <a:noFill/>
            <a:ln>
              <a:noFill/>
            </a:ln>
          </p:spPr>
          <p:txBody>
            <a:bodyPr spcFirstLastPara="1" wrap="square" lIns="90475" tIns="44450" rIns="90475" bIns="44450" anchor="t" anchorCtr="0">
              <a:spAutoFit/>
            </a:bodyPr>
            <a:lstStyle/>
            <a:p>
              <a:pPr marL="0" marR="0" lvl="0" indent="0" algn="l" rtl="0">
                <a:lnSpc>
                  <a:spcPct val="100000"/>
                </a:lnSpc>
                <a:spcBef>
                  <a:spcPts val="0"/>
                </a:spcBef>
                <a:spcAft>
                  <a:spcPts val="0"/>
                </a:spcAft>
                <a:buClr>
                  <a:srgbClr val="000000"/>
                </a:buClr>
                <a:buSzPts val="2000"/>
                <a:buFont typeface="Arial"/>
                <a:buNone/>
              </a:pPr>
              <a:r>
                <a:rPr lang="es-AR" sz="2000" b="0" i="0" u="none" strike="noStrike" cap="none">
                  <a:solidFill>
                    <a:schemeClr val="dk1"/>
                  </a:solidFill>
                  <a:latin typeface="Arial"/>
                  <a:ea typeface="Arial"/>
                  <a:cs typeface="Arial"/>
                  <a:sym typeface="Arial"/>
                </a:rPr>
                <a:t>Alta</a:t>
              </a:r>
              <a:endParaRPr sz="1400" b="0" i="0" u="none" strike="noStrike" cap="none">
                <a:solidFill>
                  <a:srgbClr val="000000"/>
                </a:solidFill>
                <a:latin typeface="Arial"/>
                <a:ea typeface="Arial"/>
                <a:cs typeface="Arial"/>
                <a:sym typeface="Arial"/>
              </a:endParaRPr>
            </a:p>
          </p:txBody>
        </p:sp>
        <p:sp>
          <p:nvSpPr>
            <p:cNvPr id="215" name="Google Shape;215;p31"/>
            <p:cNvSpPr/>
            <p:nvPr/>
          </p:nvSpPr>
          <p:spPr>
            <a:xfrm>
              <a:off x="984176" y="4271963"/>
              <a:ext cx="726162" cy="397545"/>
            </a:xfrm>
            <a:prstGeom prst="rect">
              <a:avLst/>
            </a:prstGeom>
            <a:noFill/>
            <a:ln>
              <a:noFill/>
            </a:ln>
          </p:spPr>
          <p:txBody>
            <a:bodyPr spcFirstLastPara="1" wrap="square" lIns="90475" tIns="44450" rIns="90475" bIns="44450" anchor="t" anchorCtr="0">
              <a:spAutoFit/>
            </a:bodyPr>
            <a:lstStyle/>
            <a:p>
              <a:pPr marL="0" marR="0" lvl="0" indent="0" algn="l" rtl="0">
                <a:lnSpc>
                  <a:spcPct val="100000"/>
                </a:lnSpc>
                <a:spcBef>
                  <a:spcPts val="0"/>
                </a:spcBef>
                <a:spcAft>
                  <a:spcPts val="0"/>
                </a:spcAft>
                <a:buClr>
                  <a:srgbClr val="000000"/>
                </a:buClr>
                <a:buSzPts val="2000"/>
                <a:buFont typeface="Arial"/>
                <a:buNone/>
              </a:pPr>
              <a:r>
                <a:rPr lang="es-AR" sz="2000" b="0" i="0" u="none" strike="noStrike" cap="none">
                  <a:solidFill>
                    <a:schemeClr val="dk1"/>
                  </a:solidFill>
                  <a:latin typeface="Arial"/>
                  <a:ea typeface="Arial"/>
                  <a:cs typeface="Arial"/>
                  <a:sym typeface="Arial"/>
                </a:rPr>
                <a:t>Fácil</a:t>
              </a:r>
              <a:endParaRPr sz="1400" b="0" i="0" u="none" strike="noStrike" cap="none">
                <a:solidFill>
                  <a:srgbClr val="000000"/>
                </a:solidFill>
                <a:latin typeface="Arial"/>
                <a:ea typeface="Arial"/>
                <a:cs typeface="Arial"/>
                <a:sym typeface="Arial"/>
              </a:endParaRPr>
            </a:p>
          </p:txBody>
        </p:sp>
        <p:sp>
          <p:nvSpPr>
            <p:cNvPr id="216" name="Google Shape;216;p31"/>
            <p:cNvSpPr/>
            <p:nvPr/>
          </p:nvSpPr>
          <p:spPr>
            <a:xfrm>
              <a:off x="984176" y="4729163"/>
              <a:ext cx="811120" cy="397545"/>
            </a:xfrm>
            <a:prstGeom prst="rect">
              <a:avLst/>
            </a:prstGeom>
            <a:noFill/>
            <a:ln>
              <a:noFill/>
            </a:ln>
          </p:spPr>
          <p:txBody>
            <a:bodyPr spcFirstLastPara="1" wrap="square" lIns="90475" tIns="44450" rIns="90475" bIns="44450" anchor="t" anchorCtr="0">
              <a:spAutoFit/>
            </a:bodyPr>
            <a:lstStyle/>
            <a:p>
              <a:pPr marL="0" marR="0" lvl="0" indent="0" algn="l" rtl="0">
                <a:lnSpc>
                  <a:spcPct val="100000"/>
                </a:lnSpc>
                <a:spcBef>
                  <a:spcPts val="0"/>
                </a:spcBef>
                <a:spcAft>
                  <a:spcPts val="0"/>
                </a:spcAft>
                <a:buClr>
                  <a:srgbClr val="000000"/>
                </a:buClr>
                <a:buSzPts val="2000"/>
                <a:buFont typeface="Arial"/>
                <a:buNone/>
              </a:pPr>
              <a:r>
                <a:rPr lang="es-AR" sz="2000" b="0" i="0" u="none" strike="noStrike" cap="none">
                  <a:solidFill>
                    <a:schemeClr val="dk1"/>
                  </a:solidFill>
                  <a:latin typeface="Arial"/>
                  <a:ea typeface="Arial"/>
                  <a:cs typeface="Arial"/>
                  <a:sym typeface="Arial"/>
                </a:rPr>
                <a:t>Difícil</a:t>
              </a:r>
              <a:endParaRPr sz="1400" b="0" i="0" u="none" strike="noStrike" cap="none">
                <a:solidFill>
                  <a:srgbClr val="000000"/>
                </a:solidFill>
                <a:latin typeface="Arial"/>
                <a:ea typeface="Arial"/>
                <a:cs typeface="Arial"/>
                <a:sym typeface="Arial"/>
              </a:endParaRPr>
            </a:p>
          </p:txBody>
        </p:sp>
        <p:sp>
          <p:nvSpPr>
            <p:cNvPr id="217" name="Google Shape;217;p31"/>
            <p:cNvSpPr/>
            <p:nvPr/>
          </p:nvSpPr>
          <p:spPr>
            <a:xfrm>
              <a:off x="7156376" y="2824163"/>
              <a:ext cx="997069" cy="397545"/>
            </a:xfrm>
            <a:prstGeom prst="rect">
              <a:avLst/>
            </a:prstGeom>
            <a:noFill/>
            <a:ln>
              <a:noFill/>
            </a:ln>
          </p:spPr>
          <p:txBody>
            <a:bodyPr spcFirstLastPara="1" wrap="square" lIns="90475" tIns="44450" rIns="90475" bIns="44450" anchor="t" anchorCtr="0">
              <a:spAutoFit/>
            </a:bodyPr>
            <a:lstStyle/>
            <a:p>
              <a:pPr marL="0" marR="0" lvl="0" indent="0" algn="l" rtl="0">
                <a:lnSpc>
                  <a:spcPct val="100000"/>
                </a:lnSpc>
                <a:spcBef>
                  <a:spcPts val="0"/>
                </a:spcBef>
                <a:spcAft>
                  <a:spcPts val="0"/>
                </a:spcAft>
                <a:buClr>
                  <a:srgbClr val="000000"/>
                </a:buClr>
                <a:buSzPts val="2000"/>
                <a:buFont typeface="Arial"/>
                <a:buNone/>
              </a:pPr>
              <a:r>
                <a:rPr lang="es-AR" sz="2000" b="0" i="0" u="none" strike="noStrike" cap="none">
                  <a:solidFill>
                    <a:schemeClr val="dk1"/>
                  </a:solidFill>
                  <a:latin typeface="Arial"/>
                  <a:ea typeface="Arial"/>
                  <a:cs typeface="Arial"/>
                  <a:sym typeface="Arial"/>
                </a:rPr>
                <a:t>Rápida</a:t>
              </a:r>
              <a:endParaRPr sz="1400" b="0" i="0" u="none" strike="noStrike" cap="none">
                <a:solidFill>
                  <a:srgbClr val="000000"/>
                </a:solidFill>
                <a:latin typeface="Arial"/>
                <a:ea typeface="Arial"/>
                <a:cs typeface="Arial"/>
                <a:sym typeface="Arial"/>
              </a:endParaRPr>
            </a:p>
          </p:txBody>
        </p:sp>
        <p:sp>
          <p:nvSpPr>
            <p:cNvPr id="218" name="Google Shape;218;p31"/>
            <p:cNvSpPr/>
            <p:nvPr/>
          </p:nvSpPr>
          <p:spPr>
            <a:xfrm>
              <a:off x="7156376" y="3357563"/>
              <a:ext cx="767840" cy="397545"/>
            </a:xfrm>
            <a:prstGeom prst="rect">
              <a:avLst/>
            </a:prstGeom>
            <a:noFill/>
            <a:ln>
              <a:noFill/>
            </a:ln>
          </p:spPr>
          <p:txBody>
            <a:bodyPr spcFirstLastPara="1" wrap="square" lIns="90475" tIns="44450" rIns="90475" bIns="44450" anchor="t" anchorCtr="0">
              <a:spAutoFit/>
            </a:bodyPr>
            <a:lstStyle/>
            <a:p>
              <a:pPr marL="0" marR="0" lvl="0" indent="0" algn="l" rtl="0">
                <a:lnSpc>
                  <a:spcPct val="100000"/>
                </a:lnSpc>
                <a:spcBef>
                  <a:spcPts val="0"/>
                </a:spcBef>
                <a:spcAft>
                  <a:spcPts val="0"/>
                </a:spcAft>
                <a:buClr>
                  <a:srgbClr val="000000"/>
                </a:buClr>
                <a:buSzPts val="2000"/>
                <a:buFont typeface="Arial"/>
                <a:buNone/>
              </a:pPr>
              <a:r>
                <a:rPr lang="es-AR" sz="2000" b="0" i="0" u="none" strike="noStrike" cap="none">
                  <a:solidFill>
                    <a:schemeClr val="dk1"/>
                  </a:solidFill>
                  <a:latin typeface="Arial"/>
                  <a:ea typeface="Arial"/>
                  <a:cs typeface="Arial"/>
                  <a:sym typeface="Arial"/>
                </a:rPr>
                <a:t>Poca</a:t>
              </a:r>
              <a:endParaRPr sz="1400" b="0" i="0" u="none" strike="noStrike" cap="none">
                <a:solidFill>
                  <a:srgbClr val="000000"/>
                </a:solidFill>
                <a:latin typeface="Arial"/>
                <a:ea typeface="Arial"/>
                <a:cs typeface="Arial"/>
                <a:sym typeface="Arial"/>
              </a:endParaRPr>
            </a:p>
          </p:txBody>
        </p:sp>
        <p:sp>
          <p:nvSpPr>
            <p:cNvPr id="219" name="Google Shape;219;p31"/>
            <p:cNvSpPr/>
            <p:nvPr/>
          </p:nvSpPr>
          <p:spPr>
            <a:xfrm>
              <a:off x="7156376" y="3738563"/>
              <a:ext cx="767840" cy="397545"/>
            </a:xfrm>
            <a:prstGeom prst="rect">
              <a:avLst/>
            </a:prstGeom>
            <a:noFill/>
            <a:ln>
              <a:noFill/>
            </a:ln>
          </p:spPr>
          <p:txBody>
            <a:bodyPr spcFirstLastPara="1" wrap="square" lIns="90475" tIns="44450" rIns="90475" bIns="44450" anchor="t" anchorCtr="0">
              <a:spAutoFit/>
            </a:bodyPr>
            <a:lstStyle/>
            <a:p>
              <a:pPr marL="0" marR="0" lvl="0" indent="0" algn="l" rtl="0">
                <a:lnSpc>
                  <a:spcPct val="100000"/>
                </a:lnSpc>
                <a:spcBef>
                  <a:spcPts val="0"/>
                </a:spcBef>
                <a:spcAft>
                  <a:spcPts val="0"/>
                </a:spcAft>
                <a:buClr>
                  <a:srgbClr val="000000"/>
                </a:buClr>
                <a:buSzPts val="2000"/>
                <a:buFont typeface="Arial"/>
                <a:buNone/>
              </a:pPr>
              <a:r>
                <a:rPr lang="es-AR" sz="2000" b="0" i="0" u="none" strike="noStrike" cap="none">
                  <a:solidFill>
                    <a:schemeClr val="dk1"/>
                  </a:solidFill>
                  <a:latin typeface="Arial"/>
                  <a:ea typeface="Arial"/>
                  <a:cs typeface="Arial"/>
                  <a:sym typeface="Arial"/>
                </a:rPr>
                <a:t>Poca</a:t>
              </a:r>
              <a:endParaRPr sz="1400" b="0" i="0" u="none" strike="noStrike" cap="none">
                <a:solidFill>
                  <a:srgbClr val="000000"/>
                </a:solidFill>
                <a:latin typeface="Arial"/>
                <a:ea typeface="Arial"/>
                <a:cs typeface="Arial"/>
                <a:sym typeface="Arial"/>
              </a:endParaRPr>
            </a:p>
          </p:txBody>
        </p:sp>
        <p:sp>
          <p:nvSpPr>
            <p:cNvPr id="220" name="Google Shape;220;p31"/>
            <p:cNvSpPr/>
            <p:nvPr/>
          </p:nvSpPr>
          <p:spPr>
            <a:xfrm>
              <a:off x="7156376" y="4271963"/>
              <a:ext cx="811120" cy="397545"/>
            </a:xfrm>
            <a:prstGeom prst="rect">
              <a:avLst/>
            </a:prstGeom>
            <a:noFill/>
            <a:ln>
              <a:noFill/>
            </a:ln>
          </p:spPr>
          <p:txBody>
            <a:bodyPr spcFirstLastPara="1" wrap="square" lIns="90475" tIns="44450" rIns="90475" bIns="44450" anchor="t" anchorCtr="0">
              <a:spAutoFit/>
            </a:bodyPr>
            <a:lstStyle/>
            <a:p>
              <a:pPr marL="0" marR="0" lvl="0" indent="0" algn="l" rtl="0">
                <a:lnSpc>
                  <a:spcPct val="100000"/>
                </a:lnSpc>
                <a:spcBef>
                  <a:spcPts val="0"/>
                </a:spcBef>
                <a:spcAft>
                  <a:spcPts val="0"/>
                </a:spcAft>
                <a:buClr>
                  <a:srgbClr val="000000"/>
                </a:buClr>
                <a:buSzPts val="2000"/>
                <a:buFont typeface="Arial"/>
                <a:buNone/>
              </a:pPr>
              <a:r>
                <a:rPr lang="es-AR" sz="2000" b="0" i="0" u="none" strike="noStrike" cap="none">
                  <a:solidFill>
                    <a:schemeClr val="dk1"/>
                  </a:solidFill>
                  <a:latin typeface="Arial"/>
                  <a:ea typeface="Arial"/>
                  <a:cs typeface="Arial"/>
                  <a:sym typeface="Arial"/>
                </a:rPr>
                <a:t>Difícil</a:t>
              </a:r>
              <a:endParaRPr sz="1400" b="0" i="0" u="none" strike="noStrike" cap="none">
                <a:solidFill>
                  <a:srgbClr val="000000"/>
                </a:solidFill>
                <a:latin typeface="Arial"/>
                <a:ea typeface="Arial"/>
                <a:cs typeface="Arial"/>
                <a:sym typeface="Arial"/>
              </a:endParaRPr>
            </a:p>
          </p:txBody>
        </p:sp>
        <p:sp>
          <p:nvSpPr>
            <p:cNvPr id="221" name="Google Shape;221;p31"/>
            <p:cNvSpPr/>
            <p:nvPr/>
          </p:nvSpPr>
          <p:spPr>
            <a:xfrm>
              <a:off x="7156376" y="4729163"/>
              <a:ext cx="726162" cy="397545"/>
            </a:xfrm>
            <a:prstGeom prst="rect">
              <a:avLst/>
            </a:prstGeom>
            <a:noFill/>
            <a:ln>
              <a:noFill/>
            </a:ln>
          </p:spPr>
          <p:txBody>
            <a:bodyPr spcFirstLastPara="1" wrap="square" lIns="90475" tIns="44450" rIns="90475" bIns="44450" anchor="t" anchorCtr="0">
              <a:spAutoFit/>
            </a:bodyPr>
            <a:lstStyle/>
            <a:p>
              <a:pPr marL="0" marR="0" lvl="0" indent="0" algn="l" rtl="0">
                <a:lnSpc>
                  <a:spcPct val="100000"/>
                </a:lnSpc>
                <a:spcBef>
                  <a:spcPts val="0"/>
                </a:spcBef>
                <a:spcAft>
                  <a:spcPts val="0"/>
                </a:spcAft>
                <a:buClr>
                  <a:srgbClr val="000000"/>
                </a:buClr>
                <a:buSzPts val="2000"/>
                <a:buFont typeface="Arial"/>
                <a:buNone/>
              </a:pPr>
              <a:r>
                <a:rPr lang="es-AR" sz="2000" b="0" i="0" u="none" strike="noStrike" cap="none">
                  <a:solidFill>
                    <a:schemeClr val="dk1"/>
                  </a:solidFill>
                  <a:latin typeface="Arial"/>
                  <a:ea typeface="Arial"/>
                  <a:cs typeface="Arial"/>
                  <a:sym typeface="Arial"/>
                </a:rPr>
                <a:t>Fácil</a:t>
              </a:r>
              <a:endParaRPr sz="1400" b="0" i="0" u="none" strike="noStrike" cap="none">
                <a:solidFill>
                  <a:srgbClr val="000000"/>
                </a:solidFill>
                <a:latin typeface="Arial"/>
                <a:ea typeface="Arial"/>
                <a:cs typeface="Arial"/>
                <a:sym typeface="Arial"/>
              </a:endParaRPr>
            </a:p>
          </p:txBody>
        </p:sp>
        <p:sp>
          <p:nvSpPr>
            <p:cNvPr id="222" name="Google Shape;222;p31"/>
            <p:cNvSpPr/>
            <p:nvPr/>
          </p:nvSpPr>
          <p:spPr>
            <a:xfrm>
              <a:off x="2965376" y="3814763"/>
              <a:ext cx="2933700" cy="363537"/>
            </a:xfrm>
            <a:prstGeom prst="rect">
              <a:avLst/>
            </a:prstGeom>
            <a:noFill/>
            <a:ln>
              <a:noFill/>
            </a:ln>
          </p:spPr>
          <p:txBody>
            <a:bodyPr spcFirstLastPara="1" wrap="square" lIns="90475" tIns="44450" rIns="90475" bIns="44450" anchor="t" anchorCtr="0">
              <a:spAutoFit/>
            </a:bodyPr>
            <a:lstStyle/>
            <a:p>
              <a:pPr marL="0" marR="0" lvl="0" indent="0" algn="ctr" rtl="0">
                <a:lnSpc>
                  <a:spcPct val="100000"/>
                </a:lnSpc>
                <a:spcBef>
                  <a:spcPts val="0"/>
                </a:spcBef>
                <a:spcAft>
                  <a:spcPts val="0"/>
                </a:spcAft>
                <a:buClr>
                  <a:srgbClr val="000000"/>
                </a:buClr>
                <a:buSzPts val="1800"/>
                <a:buFont typeface="Arial"/>
                <a:buNone/>
              </a:pPr>
              <a:r>
                <a:rPr lang="es-AR" sz="1800" b="1" i="0" u="none" strike="noStrike" cap="none">
                  <a:solidFill>
                    <a:schemeClr val="dk1"/>
                  </a:solidFill>
                  <a:latin typeface="Arial"/>
                  <a:ea typeface="Arial"/>
                  <a:cs typeface="Arial"/>
                  <a:sym typeface="Arial"/>
                </a:rPr>
                <a:t>Amplitud y profundidad</a:t>
              </a:r>
              <a:endParaRPr sz="1400" b="0" i="0" u="none" strike="noStrike" cap="none">
                <a:solidFill>
                  <a:srgbClr val="000000"/>
                </a:solidFill>
                <a:latin typeface="Arial"/>
                <a:ea typeface="Arial"/>
                <a:cs typeface="Arial"/>
                <a:sym typeface="Arial"/>
              </a:endParaRPr>
            </a:p>
          </p:txBody>
        </p:sp>
      </p:gr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27"/>
        <p:cNvGrpSpPr/>
        <p:nvPr/>
      </p:nvGrpSpPr>
      <p:grpSpPr>
        <a:xfrm>
          <a:off x="0" y="0"/>
          <a:ext cx="0" cy="0"/>
          <a:chOff x="0" y="0"/>
          <a:chExt cx="0" cy="0"/>
        </a:xfrm>
      </p:grpSpPr>
      <p:sp>
        <p:nvSpPr>
          <p:cNvPr id="228" name="Google Shape;228;p32"/>
          <p:cNvSpPr/>
          <p:nvPr/>
        </p:nvSpPr>
        <p:spPr>
          <a:xfrm>
            <a:off x="598803" y="24202"/>
            <a:ext cx="10806112" cy="1273175"/>
          </a:xfrm>
          <a:prstGeom prst="rect">
            <a:avLst/>
          </a:prstGeom>
          <a:noFill/>
          <a:ln>
            <a:noFill/>
          </a:ln>
        </p:spPr>
        <p:txBody>
          <a:bodyPr spcFirstLastPara="1" wrap="square" lIns="90000" tIns="45000" rIns="90000" bIns="45000" anchor="ctr" anchorCtr="0">
            <a:noAutofit/>
          </a:bodyPr>
          <a:lstStyle/>
          <a:p>
            <a:pPr marL="0" marR="0" lvl="0" indent="0" algn="l" rtl="0">
              <a:lnSpc>
                <a:spcPct val="100000"/>
              </a:lnSpc>
              <a:spcBef>
                <a:spcPts val="0"/>
              </a:spcBef>
              <a:spcAft>
                <a:spcPts val="0"/>
              </a:spcAft>
              <a:buClr>
                <a:srgbClr val="000000"/>
              </a:buClr>
              <a:buSzPts val="4000"/>
              <a:buFont typeface="Arial"/>
              <a:buNone/>
            </a:pPr>
            <a:r>
              <a:rPr lang="es-AR" sz="4000" b="0" i="0" u="none" strike="noStrike" cap="none">
                <a:solidFill>
                  <a:schemeClr val="accent5"/>
                </a:solidFill>
                <a:latin typeface="Calibri"/>
                <a:ea typeface="Calibri"/>
                <a:cs typeface="Calibri"/>
                <a:sym typeface="Calibri"/>
              </a:rPr>
              <a:t>Entrevistas</a:t>
            </a:r>
            <a:endParaRPr sz="1400" b="0" i="0" u="none" strike="noStrike" cap="none">
              <a:solidFill>
                <a:srgbClr val="000000"/>
              </a:solidFill>
              <a:latin typeface="Arial"/>
              <a:ea typeface="Arial"/>
              <a:cs typeface="Arial"/>
              <a:sym typeface="Arial"/>
            </a:endParaRPr>
          </a:p>
        </p:txBody>
      </p:sp>
      <p:sp>
        <p:nvSpPr>
          <p:cNvPr id="229" name="Google Shape;229;p32"/>
          <p:cNvSpPr/>
          <p:nvPr/>
        </p:nvSpPr>
        <p:spPr>
          <a:xfrm>
            <a:off x="676275" y="1998663"/>
            <a:ext cx="4662488" cy="3767137"/>
          </a:xfrm>
          <a:prstGeom prst="rect">
            <a:avLst/>
          </a:prstGeom>
          <a:noFill/>
          <a:ln>
            <a:noFill/>
          </a:ln>
        </p:spPr>
        <p:txBody>
          <a:bodyPr spcFirstLastPara="1" wrap="square" lIns="90000" tIns="45000" rIns="90000" bIns="45000" anchor="t" anchorCtr="0">
            <a:noAutofit/>
          </a:bodyPr>
          <a:lstStyle/>
          <a:p>
            <a:pPr marL="90488" marR="0" lvl="0" indent="-90488" algn="l" rtl="0">
              <a:lnSpc>
                <a:spcPct val="100000"/>
              </a:lnSpc>
              <a:spcBef>
                <a:spcPts val="0"/>
              </a:spcBef>
              <a:spcAft>
                <a:spcPts val="0"/>
              </a:spcAft>
              <a:buClr>
                <a:srgbClr val="000000"/>
              </a:buClr>
              <a:buSzPts val="2400"/>
              <a:buFont typeface="Arial"/>
              <a:buNone/>
            </a:pPr>
            <a:endParaRPr sz="2400" b="0" i="0" u="none" strike="noStrike" cap="none">
              <a:solidFill>
                <a:srgbClr val="262626"/>
              </a:solidFill>
              <a:latin typeface="Calibri"/>
              <a:ea typeface="Calibri"/>
              <a:cs typeface="Calibri"/>
              <a:sym typeface="Calibri"/>
            </a:endParaRPr>
          </a:p>
        </p:txBody>
      </p:sp>
      <p:sp>
        <p:nvSpPr>
          <p:cNvPr id="230" name="Google Shape;230;p32"/>
          <p:cNvSpPr/>
          <p:nvPr/>
        </p:nvSpPr>
        <p:spPr>
          <a:xfrm>
            <a:off x="5951538" y="6508750"/>
            <a:ext cx="2162175" cy="304800"/>
          </a:xfrm>
          <a:prstGeom prst="rect">
            <a:avLst/>
          </a:prstGeom>
          <a:no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231" name="Google Shape;231;p32"/>
          <p:cNvSpPr txBox="1"/>
          <p:nvPr/>
        </p:nvSpPr>
        <p:spPr>
          <a:xfrm>
            <a:off x="623392" y="1902579"/>
            <a:ext cx="9793088" cy="4478753"/>
          </a:xfrm>
          <a:prstGeom prst="rect">
            <a:avLst/>
          </a:prstGeom>
          <a:noFill/>
          <a:ln>
            <a:noFill/>
          </a:ln>
        </p:spPr>
        <p:txBody>
          <a:bodyPr spcFirstLastPara="1" wrap="square" lIns="91425" tIns="45700" rIns="91425" bIns="45700" anchor="t" anchorCtr="0">
            <a:normAutofit/>
          </a:bodyPr>
          <a:lstStyle/>
          <a:p>
            <a:pPr marL="0" marR="0" lvl="1" indent="0" algn="just" rtl="0">
              <a:lnSpc>
                <a:spcPct val="100000"/>
              </a:lnSpc>
              <a:spcBef>
                <a:spcPts val="0"/>
              </a:spcBef>
              <a:spcAft>
                <a:spcPts val="0"/>
              </a:spcAft>
              <a:buClr>
                <a:srgbClr val="000000"/>
              </a:buClr>
              <a:buSzPts val="3200"/>
              <a:buFont typeface="Arial"/>
              <a:buNone/>
            </a:pPr>
            <a:r>
              <a:rPr lang="es-AR" sz="3200" b="1" i="0" u="none" strike="noStrike" cap="none">
                <a:solidFill>
                  <a:srgbClr val="000000"/>
                </a:solidFill>
                <a:latin typeface="Arial"/>
                <a:ea typeface="Arial"/>
                <a:cs typeface="Arial"/>
                <a:sym typeface="Arial"/>
              </a:rPr>
              <a:t>Leer los antecedentes</a:t>
            </a:r>
            <a:r>
              <a:rPr lang="es-AR" sz="3200" b="0" i="0" u="none" strike="noStrike" cap="none">
                <a:solidFill>
                  <a:srgbClr val="000000"/>
                </a:solidFill>
                <a:latin typeface="Arial"/>
                <a:ea typeface="Arial"/>
                <a:cs typeface="Arial"/>
                <a:sym typeface="Arial"/>
              </a:rPr>
              <a:t>.</a:t>
            </a:r>
            <a:endParaRPr sz="1400" b="0" i="0" u="none" strike="noStrike" cap="none">
              <a:solidFill>
                <a:srgbClr val="000000"/>
              </a:solidFill>
              <a:latin typeface="Arial"/>
              <a:ea typeface="Arial"/>
              <a:cs typeface="Arial"/>
              <a:sym typeface="Arial"/>
            </a:endParaRPr>
          </a:p>
          <a:p>
            <a:pPr marL="0" marR="0" lvl="2" indent="0" algn="just" rtl="0">
              <a:lnSpc>
                <a:spcPct val="100000"/>
              </a:lnSpc>
              <a:spcBef>
                <a:spcPts val="0"/>
              </a:spcBef>
              <a:spcAft>
                <a:spcPts val="0"/>
              </a:spcAft>
              <a:buClr>
                <a:srgbClr val="000000"/>
              </a:buClr>
              <a:buSzPts val="2900"/>
              <a:buFont typeface="Arial"/>
              <a:buNone/>
            </a:pPr>
            <a:r>
              <a:rPr lang="es-AR" sz="2900" b="0" i="0" u="none" strike="noStrike" cap="none">
                <a:solidFill>
                  <a:srgbClr val="000000"/>
                </a:solidFill>
                <a:latin typeface="Arial"/>
                <a:ea typeface="Arial"/>
                <a:cs typeface="Arial"/>
                <a:sym typeface="Arial"/>
              </a:rPr>
              <a:t>Poner atención en el lenguaje. Buscar un vocabulario en común. Imprescindible para poder entender al entrevistado.</a:t>
            </a:r>
            <a:endParaRPr sz="1400" b="0" i="0" u="none" strike="noStrike" cap="none">
              <a:solidFill>
                <a:srgbClr val="000000"/>
              </a:solidFill>
              <a:latin typeface="Arial"/>
              <a:ea typeface="Arial"/>
              <a:cs typeface="Arial"/>
              <a:sym typeface="Arial"/>
            </a:endParaRPr>
          </a:p>
          <a:p>
            <a:pPr marL="0" marR="0" lvl="1" indent="0" algn="l" rtl="0">
              <a:lnSpc>
                <a:spcPct val="100000"/>
              </a:lnSpc>
              <a:spcBef>
                <a:spcPts val="0"/>
              </a:spcBef>
              <a:spcAft>
                <a:spcPts val="0"/>
              </a:spcAft>
              <a:buClr>
                <a:srgbClr val="000000"/>
              </a:buClr>
              <a:buSzPts val="3200"/>
              <a:buFont typeface="Arial"/>
              <a:buNone/>
            </a:pPr>
            <a:r>
              <a:rPr lang="es-AR" sz="3200" b="1" i="0" u="none" strike="noStrike" cap="none">
                <a:solidFill>
                  <a:srgbClr val="000000"/>
                </a:solidFill>
                <a:latin typeface="Arial"/>
                <a:ea typeface="Arial"/>
                <a:cs typeface="Arial"/>
                <a:sym typeface="Arial"/>
              </a:rPr>
              <a:t>Establecer los objetivos de la entrevista.</a:t>
            </a:r>
            <a:endParaRPr sz="1400" b="0" i="0" u="none" strike="noStrike" cap="none">
              <a:solidFill>
                <a:srgbClr val="000000"/>
              </a:solidFill>
              <a:latin typeface="Arial"/>
              <a:ea typeface="Arial"/>
              <a:cs typeface="Arial"/>
              <a:sym typeface="Arial"/>
            </a:endParaRPr>
          </a:p>
          <a:p>
            <a:pPr marL="0" marR="0" lvl="2" indent="0" algn="just" rtl="0">
              <a:lnSpc>
                <a:spcPct val="100000"/>
              </a:lnSpc>
              <a:spcBef>
                <a:spcPts val="0"/>
              </a:spcBef>
              <a:spcAft>
                <a:spcPts val="0"/>
              </a:spcAft>
              <a:buClr>
                <a:srgbClr val="000000"/>
              </a:buClr>
              <a:buSzPts val="2900"/>
              <a:buFont typeface="Arial"/>
              <a:buNone/>
            </a:pPr>
            <a:r>
              <a:rPr lang="es-AR" sz="2900" b="0" i="0" u="none" strike="noStrike" cap="none">
                <a:solidFill>
                  <a:srgbClr val="000000"/>
                </a:solidFill>
                <a:latin typeface="Arial"/>
                <a:ea typeface="Arial"/>
                <a:cs typeface="Arial"/>
                <a:sym typeface="Arial"/>
              </a:rPr>
              <a:t>Usando los antecedentes. Los directivos suelen proporcionar una visión general, mientras que los futuros usuarios una más detallada.</a:t>
            </a:r>
            <a:endParaRPr sz="2900" b="0" i="0" u="none" strike="noStrike" cap="none">
              <a:solidFill>
                <a:srgbClr val="000000"/>
              </a:solidFill>
              <a:latin typeface="Arial"/>
              <a:ea typeface="Arial"/>
              <a:cs typeface="Arial"/>
              <a:sym typeface="Arial"/>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36"/>
        <p:cNvGrpSpPr/>
        <p:nvPr/>
      </p:nvGrpSpPr>
      <p:grpSpPr>
        <a:xfrm>
          <a:off x="0" y="0"/>
          <a:ext cx="0" cy="0"/>
          <a:chOff x="0" y="0"/>
          <a:chExt cx="0" cy="0"/>
        </a:xfrm>
      </p:grpSpPr>
      <p:sp>
        <p:nvSpPr>
          <p:cNvPr id="237" name="Google Shape;237;p78"/>
          <p:cNvSpPr/>
          <p:nvPr/>
        </p:nvSpPr>
        <p:spPr>
          <a:xfrm>
            <a:off x="598803" y="24202"/>
            <a:ext cx="10806112" cy="1273175"/>
          </a:xfrm>
          <a:prstGeom prst="rect">
            <a:avLst/>
          </a:prstGeom>
          <a:noFill/>
          <a:ln>
            <a:noFill/>
          </a:ln>
        </p:spPr>
        <p:txBody>
          <a:bodyPr spcFirstLastPara="1" wrap="square" lIns="90000" tIns="45000" rIns="90000" bIns="45000" anchor="ctr" anchorCtr="0">
            <a:noAutofit/>
          </a:bodyPr>
          <a:lstStyle/>
          <a:p>
            <a:pPr marL="0" marR="0" lvl="0" indent="0" algn="l" rtl="0">
              <a:lnSpc>
                <a:spcPct val="100000"/>
              </a:lnSpc>
              <a:spcBef>
                <a:spcPts val="0"/>
              </a:spcBef>
              <a:spcAft>
                <a:spcPts val="0"/>
              </a:spcAft>
              <a:buClr>
                <a:srgbClr val="000000"/>
              </a:buClr>
              <a:buSzPts val="4000"/>
              <a:buFont typeface="Arial"/>
              <a:buNone/>
            </a:pPr>
            <a:r>
              <a:rPr lang="es-AR" sz="4000" b="0" i="0" u="none" strike="noStrike" cap="none">
                <a:solidFill>
                  <a:schemeClr val="accent5"/>
                </a:solidFill>
                <a:latin typeface="Calibri"/>
                <a:ea typeface="Calibri"/>
                <a:cs typeface="Calibri"/>
                <a:sym typeface="Calibri"/>
              </a:rPr>
              <a:t>Entrevistas</a:t>
            </a:r>
            <a:endParaRPr sz="1400" b="0" i="0" u="none" strike="noStrike" cap="none">
              <a:solidFill>
                <a:srgbClr val="000000"/>
              </a:solidFill>
              <a:latin typeface="Arial"/>
              <a:ea typeface="Arial"/>
              <a:cs typeface="Arial"/>
              <a:sym typeface="Arial"/>
            </a:endParaRPr>
          </a:p>
        </p:txBody>
      </p:sp>
      <p:sp>
        <p:nvSpPr>
          <p:cNvPr id="238" name="Google Shape;238;p78"/>
          <p:cNvSpPr/>
          <p:nvPr/>
        </p:nvSpPr>
        <p:spPr>
          <a:xfrm>
            <a:off x="5951538" y="6508750"/>
            <a:ext cx="2162175" cy="304800"/>
          </a:xfrm>
          <a:prstGeom prst="rect">
            <a:avLst/>
          </a:prstGeom>
          <a:no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239" name="Google Shape;239;p78"/>
          <p:cNvSpPr txBox="1"/>
          <p:nvPr/>
        </p:nvSpPr>
        <p:spPr>
          <a:xfrm>
            <a:off x="623392" y="1902579"/>
            <a:ext cx="9793088" cy="4478753"/>
          </a:xfrm>
          <a:prstGeom prst="rect">
            <a:avLst/>
          </a:prstGeom>
          <a:noFill/>
          <a:ln>
            <a:noFill/>
          </a:ln>
        </p:spPr>
        <p:txBody>
          <a:bodyPr spcFirstLastPara="1" wrap="square" lIns="91425" tIns="45700" rIns="91425" bIns="45700" anchor="t" anchorCtr="0">
            <a:normAutofit fontScale="92500" lnSpcReduction="10000"/>
          </a:bodyPr>
          <a:lstStyle/>
          <a:p>
            <a:pPr marL="0" marR="0" lvl="1" indent="0" algn="just" rtl="0">
              <a:lnSpc>
                <a:spcPct val="100000"/>
              </a:lnSpc>
              <a:spcBef>
                <a:spcPts val="0"/>
              </a:spcBef>
              <a:spcAft>
                <a:spcPts val="0"/>
              </a:spcAft>
              <a:buClr>
                <a:srgbClr val="000000"/>
              </a:buClr>
              <a:buSzPct val="100000"/>
              <a:buFont typeface="Arial"/>
              <a:buNone/>
            </a:pPr>
            <a:r>
              <a:rPr lang="es-AR" sz="3600" b="1" i="0" u="none" strike="noStrike" cap="none">
                <a:solidFill>
                  <a:srgbClr val="000000"/>
                </a:solidFill>
                <a:latin typeface="Arial"/>
                <a:ea typeface="Arial"/>
                <a:cs typeface="Arial"/>
                <a:sym typeface="Arial"/>
              </a:rPr>
              <a:t>Seleccionar los entrevistados</a:t>
            </a:r>
            <a:r>
              <a:rPr lang="es-AR" sz="3600" b="0" i="0" u="none" strike="noStrike" cap="none">
                <a:solidFill>
                  <a:srgbClr val="000000"/>
                </a:solidFill>
                <a:latin typeface="Arial"/>
                <a:ea typeface="Arial"/>
                <a:cs typeface="Arial"/>
                <a:sym typeface="Arial"/>
              </a:rPr>
              <a:t>.</a:t>
            </a:r>
            <a:endParaRPr sz="1400" b="0" i="0" u="none" strike="noStrike" cap="none">
              <a:solidFill>
                <a:srgbClr val="000000"/>
              </a:solidFill>
              <a:latin typeface="Arial"/>
              <a:ea typeface="Arial"/>
              <a:cs typeface="Arial"/>
              <a:sym typeface="Arial"/>
            </a:endParaRPr>
          </a:p>
          <a:p>
            <a:pPr marL="0" marR="0" lvl="2" indent="0" algn="just" rtl="0">
              <a:lnSpc>
                <a:spcPct val="100000"/>
              </a:lnSpc>
              <a:spcBef>
                <a:spcPts val="0"/>
              </a:spcBef>
              <a:spcAft>
                <a:spcPts val="0"/>
              </a:spcAft>
              <a:buClr>
                <a:srgbClr val="000000"/>
              </a:buClr>
              <a:buSzPct val="100000"/>
              <a:buFont typeface="Arial"/>
              <a:buNone/>
            </a:pPr>
            <a:r>
              <a:rPr lang="es-AR" sz="2800" b="0" i="0" u="none" strike="noStrike" cap="none">
                <a:solidFill>
                  <a:srgbClr val="000000"/>
                </a:solidFill>
                <a:latin typeface="Arial"/>
                <a:ea typeface="Arial"/>
                <a:cs typeface="Arial"/>
                <a:sym typeface="Arial"/>
              </a:rPr>
              <a:t>Se debe minimizar el numero de entrevistas</a:t>
            </a:r>
            <a:endParaRPr sz="1400" b="0" i="0" u="none" strike="noStrike" cap="none">
              <a:solidFill>
                <a:srgbClr val="000000"/>
              </a:solidFill>
              <a:latin typeface="Arial"/>
              <a:ea typeface="Arial"/>
              <a:cs typeface="Arial"/>
              <a:sym typeface="Arial"/>
            </a:endParaRPr>
          </a:p>
          <a:p>
            <a:pPr marL="0" marR="0" lvl="2" indent="0" algn="just" rtl="0">
              <a:lnSpc>
                <a:spcPct val="100000"/>
              </a:lnSpc>
              <a:spcBef>
                <a:spcPts val="0"/>
              </a:spcBef>
              <a:spcAft>
                <a:spcPts val="0"/>
              </a:spcAft>
              <a:buClr>
                <a:srgbClr val="000000"/>
              </a:buClr>
              <a:buSzPct val="100000"/>
              <a:buFont typeface="Arial"/>
              <a:buNone/>
            </a:pPr>
            <a:r>
              <a:rPr lang="es-AR" sz="2800" b="0" i="0" u="none" strike="noStrike" cap="none">
                <a:solidFill>
                  <a:srgbClr val="000000"/>
                </a:solidFill>
                <a:latin typeface="Arial"/>
                <a:ea typeface="Arial"/>
                <a:cs typeface="Arial"/>
                <a:sym typeface="Arial"/>
              </a:rPr>
              <a:t>Los entrevistados deben conocer con antelación el objetivo de la entrevista y las preguntas que se le van a hacer.</a:t>
            </a:r>
            <a:endParaRPr sz="1400" b="0" i="0" u="none" strike="noStrike" cap="none">
              <a:solidFill>
                <a:srgbClr val="000000"/>
              </a:solidFill>
              <a:latin typeface="Arial"/>
              <a:ea typeface="Arial"/>
              <a:cs typeface="Arial"/>
              <a:sym typeface="Arial"/>
            </a:endParaRPr>
          </a:p>
          <a:p>
            <a:pPr marL="0" marR="0" lvl="1" indent="0" algn="just" rtl="0">
              <a:lnSpc>
                <a:spcPct val="100000"/>
              </a:lnSpc>
              <a:spcBef>
                <a:spcPts val="0"/>
              </a:spcBef>
              <a:spcAft>
                <a:spcPts val="0"/>
              </a:spcAft>
              <a:buClr>
                <a:srgbClr val="000000"/>
              </a:buClr>
              <a:buSzPct val="100000"/>
              <a:buFont typeface="Arial"/>
              <a:buNone/>
            </a:pPr>
            <a:r>
              <a:rPr lang="es-AR" sz="3600" b="1" i="0" u="none" strike="noStrike" cap="none">
                <a:solidFill>
                  <a:srgbClr val="000000"/>
                </a:solidFill>
                <a:latin typeface="Arial"/>
                <a:ea typeface="Arial"/>
                <a:cs typeface="Arial"/>
                <a:sym typeface="Arial"/>
              </a:rPr>
              <a:t>Planificación de la entrevista y preparación del entrevistado.</a:t>
            </a:r>
            <a:endParaRPr sz="1400" b="0" i="0" u="none" strike="noStrike" cap="none">
              <a:solidFill>
                <a:srgbClr val="000000"/>
              </a:solidFill>
              <a:latin typeface="Arial"/>
              <a:ea typeface="Arial"/>
              <a:cs typeface="Arial"/>
              <a:sym typeface="Arial"/>
            </a:endParaRPr>
          </a:p>
          <a:p>
            <a:pPr marL="0" marR="0" lvl="2" indent="0" algn="just" rtl="0">
              <a:lnSpc>
                <a:spcPct val="100000"/>
              </a:lnSpc>
              <a:spcBef>
                <a:spcPts val="0"/>
              </a:spcBef>
              <a:spcAft>
                <a:spcPts val="0"/>
              </a:spcAft>
              <a:buClr>
                <a:srgbClr val="000000"/>
              </a:buClr>
              <a:buSzPct val="100000"/>
              <a:buFont typeface="Arial"/>
              <a:buNone/>
            </a:pPr>
            <a:r>
              <a:rPr lang="es-AR" sz="2800" b="0" i="0" u="none" strike="noStrike" cap="none">
                <a:solidFill>
                  <a:srgbClr val="000000"/>
                </a:solidFill>
                <a:latin typeface="Arial"/>
                <a:ea typeface="Arial"/>
                <a:cs typeface="Arial"/>
                <a:sym typeface="Arial"/>
              </a:rPr>
              <a:t>Establecer fecha, hora, lugar y duración de cada entrevista de acuerdo con el entrevistado.		</a:t>
            </a:r>
            <a:endParaRPr sz="1400" b="0" i="0" u="none" strike="noStrike" cap="none">
              <a:solidFill>
                <a:srgbClr val="000000"/>
              </a:solidFill>
              <a:latin typeface="Arial"/>
              <a:ea typeface="Arial"/>
              <a:cs typeface="Arial"/>
              <a:sym typeface="Arial"/>
            </a:endParaRPr>
          </a:p>
          <a:p>
            <a:pPr marL="0" marR="0" lvl="1" indent="0" algn="just" rtl="0">
              <a:lnSpc>
                <a:spcPct val="100000"/>
              </a:lnSpc>
              <a:spcBef>
                <a:spcPts val="0"/>
              </a:spcBef>
              <a:spcAft>
                <a:spcPts val="0"/>
              </a:spcAft>
              <a:buClr>
                <a:srgbClr val="000000"/>
              </a:buClr>
              <a:buSzPct val="100000"/>
              <a:buFont typeface="Arial"/>
              <a:buNone/>
            </a:pPr>
            <a:r>
              <a:rPr lang="es-AR" sz="3600" b="1" i="0" u="none" strike="noStrike" cap="none">
                <a:solidFill>
                  <a:srgbClr val="000000"/>
                </a:solidFill>
                <a:latin typeface="Arial"/>
                <a:ea typeface="Arial"/>
                <a:cs typeface="Arial"/>
                <a:sym typeface="Arial"/>
              </a:rPr>
              <a:t>Selección del tipo de preguntas a usar y su estructura.</a:t>
            </a:r>
            <a:endParaRPr sz="3600" b="1"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ct val="100000"/>
              <a:buFont typeface="Arial"/>
              <a:buNone/>
            </a:pPr>
            <a:endParaRPr sz="1400" b="0" i="0" u="none" strike="noStrike" cap="none">
              <a:solidFill>
                <a:srgbClr val="000000"/>
              </a:solidFill>
              <a:latin typeface="Arial"/>
              <a:ea typeface="Arial"/>
              <a:cs typeface="Arial"/>
              <a:sym typeface="Arial"/>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43"/>
        <p:cNvGrpSpPr/>
        <p:nvPr/>
      </p:nvGrpSpPr>
      <p:grpSpPr>
        <a:xfrm>
          <a:off x="0" y="0"/>
          <a:ext cx="0" cy="0"/>
          <a:chOff x="0" y="0"/>
          <a:chExt cx="0" cy="0"/>
        </a:xfrm>
      </p:grpSpPr>
      <p:sp>
        <p:nvSpPr>
          <p:cNvPr id="244" name="Google Shape;244;p79"/>
          <p:cNvSpPr txBox="1">
            <a:spLocks noGrp="1"/>
          </p:cNvSpPr>
          <p:nvPr>
            <p:ph type="title"/>
          </p:nvPr>
        </p:nvSpPr>
        <p:spPr>
          <a:xfrm>
            <a:off x="479376" y="11815"/>
            <a:ext cx="10806607" cy="1273283"/>
          </a:xfrm>
          <a:prstGeom prst="rect">
            <a:avLst/>
          </a:prstGeom>
          <a:noFill/>
          <a:ln>
            <a:noFill/>
          </a:ln>
        </p:spPr>
        <p:txBody>
          <a:bodyPr spcFirstLastPara="1" wrap="square" lIns="91425" tIns="45700" rIns="91425" bIns="45700" anchor="ctr" anchorCtr="0">
            <a:normAutofit/>
          </a:bodyPr>
          <a:lstStyle/>
          <a:p>
            <a:pPr marL="0" lvl="0" indent="0" algn="l" rtl="0">
              <a:lnSpc>
                <a:spcPct val="85000"/>
              </a:lnSpc>
              <a:spcBef>
                <a:spcPts val="0"/>
              </a:spcBef>
              <a:spcAft>
                <a:spcPts val="0"/>
              </a:spcAft>
              <a:buClr>
                <a:schemeClr val="accent5"/>
              </a:buClr>
              <a:buSzPts val="4000"/>
              <a:buFont typeface="Calibri"/>
              <a:buNone/>
            </a:pPr>
            <a:r>
              <a:rPr lang="es-AR"/>
              <a:t>Entrevistas</a:t>
            </a:r>
            <a:endParaRPr/>
          </a:p>
        </p:txBody>
      </p:sp>
      <p:sp>
        <p:nvSpPr>
          <p:cNvPr id="245" name="Google Shape;245;p79"/>
          <p:cNvSpPr txBox="1"/>
          <p:nvPr/>
        </p:nvSpPr>
        <p:spPr>
          <a:xfrm>
            <a:off x="623392" y="1902579"/>
            <a:ext cx="9793088" cy="4478753"/>
          </a:xfrm>
          <a:prstGeom prst="rect">
            <a:avLst/>
          </a:prstGeom>
          <a:noFill/>
          <a:ln>
            <a:noFill/>
          </a:ln>
        </p:spPr>
        <p:txBody>
          <a:bodyPr spcFirstLastPara="1" wrap="square" lIns="91425" tIns="45700" rIns="91425" bIns="45700" anchor="t" anchorCtr="0">
            <a:normAutofit/>
          </a:bodyPr>
          <a:lstStyle/>
          <a:p>
            <a:pPr marL="260604" marR="0" lvl="1" indent="-257175" algn="l" rtl="0">
              <a:lnSpc>
                <a:spcPct val="85000"/>
              </a:lnSpc>
              <a:spcBef>
                <a:spcPts val="450"/>
              </a:spcBef>
              <a:spcAft>
                <a:spcPts val="0"/>
              </a:spcAft>
              <a:buClr>
                <a:srgbClr val="262626"/>
              </a:buClr>
              <a:buSzPts val="2800"/>
              <a:buFont typeface="Arial"/>
              <a:buChar char=" "/>
            </a:pPr>
            <a:r>
              <a:rPr lang="es-AR" sz="2800" b="0" i="0" u="none" strike="noStrike" cap="none">
                <a:solidFill>
                  <a:srgbClr val="000000"/>
                </a:solidFill>
                <a:latin typeface="Arial"/>
                <a:ea typeface="Arial"/>
                <a:cs typeface="Arial"/>
                <a:sym typeface="Arial"/>
              </a:rPr>
              <a:t>Preparación de la entrevista</a:t>
            </a:r>
            <a:endParaRPr sz="1400" b="0" i="0" u="none" strike="noStrike" cap="none">
              <a:solidFill>
                <a:srgbClr val="000000"/>
              </a:solidFill>
              <a:latin typeface="Arial"/>
              <a:ea typeface="Arial"/>
              <a:cs typeface="Arial"/>
              <a:sym typeface="Arial"/>
            </a:endParaRPr>
          </a:p>
          <a:p>
            <a:pPr marL="342900" marR="0" lvl="2" indent="-342900" algn="l" rtl="0">
              <a:lnSpc>
                <a:spcPct val="85000"/>
              </a:lnSpc>
              <a:spcBef>
                <a:spcPts val="450"/>
              </a:spcBef>
              <a:spcAft>
                <a:spcPts val="0"/>
              </a:spcAft>
              <a:buClr>
                <a:srgbClr val="262626"/>
              </a:buClr>
              <a:buSzPts val="2400"/>
              <a:buFont typeface="Arial"/>
              <a:buChar char="•"/>
            </a:pPr>
            <a:r>
              <a:rPr lang="es-AR" sz="2400" b="0" i="0" u="none" strike="noStrike" cap="none">
                <a:solidFill>
                  <a:srgbClr val="000000"/>
                </a:solidFill>
                <a:latin typeface="Arial"/>
                <a:ea typeface="Arial"/>
                <a:cs typeface="Arial"/>
                <a:sym typeface="Arial"/>
              </a:rPr>
              <a:t>Informar al entrevistado el tema a tratar antes de la reunión </a:t>
            </a:r>
            <a:endParaRPr sz="1400" b="0" i="0" u="none" strike="noStrike" cap="none">
              <a:solidFill>
                <a:srgbClr val="000000"/>
              </a:solidFill>
              <a:latin typeface="Arial"/>
              <a:ea typeface="Arial"/>
              <a:cs typeface="Arial"/>
              <a:sym typeface="Arial"/>
            </a:endParaRPr>
          </a:p>
          <a:p>
            <a:pPr marL="342900" marR="0" lvl="2" indent="-342900" algn="l" rtl="0">
              <a:lnSpc>
                <a:spcPct val="85000"/>
              </a:lnSpc>
              <a:spcBef>
                <a:spcPts val="450"/>
              </a:spcBef>
              <a:spcAft>
                <a:spcPts val="0"/>
              </a:spcAft>
              <a:buClr>
                <a:srgbClr val="262626"/>
              </a:buClr>
              <a:buSzPts val="2400"/>
              <a:buFont typeface="Arial"/>
              <a:buChar char="•"/>
            </a:pPr>
            <a:r>
              <a:rPr lang="es-AR" sz="2400" b="0" i="0" u="none" strike="noStrike" cap="none">
                <a:solidFill>
                  <a:srgbClr val="000000"/>
                </a:solidFill>
                <a:latin typeface="Arial"/>
                <a:ea typeface="Arial"/>
                <a:cs typeface="Arial"/>
                <a:sym typeface="Arial"/>
              </a:rPr>
              <a:t>Definir un “Guión de Entrevista”</a:t>
            </a:r>
            <a:endParaRPr sz="1400" b="0" i="0" u="none" strike="noStrike" cap="none">
              <a:solidFill>
                <a:srgbClr val="000000"/>
              </a:solidFill>
              <a:latin typeface="Arial"/>
              <a:ea typeface="Arial"/>
              <a:cs typeface="Arial"/>
              <a:sym typeface="Arial"/>
            </a:endParaRPr>
          </a:p>
          <a:p>
            <a:pPr marL="342900" marR="0" lvl="2" indent="-342900" algn="l" rtl="0">
              <a:lnSpc>
                <a:spcPct val="85000"/>
              </a:lnSpc>
              <a:spcBef>
                <a:spcPts val="450"/>
              </a:spcBef>
              <a:spcAft>
                <a:spcPts val="0"/>
              </a:spcAft>
              <a:buClr>
                <a:srgbClr val="262626"/>
              </a:buClr>
              <a:buSzPts val="2400"/>
              <a:buFont typeface="Arial"/>
              <a:buChar char="•"/>
            </a:pPr>
            <a:r>
              <a:rPr lang="es-AR" sz="2400" b="0" i="0" u="none" strike="noStrike" cap="none">
                <a:solidFill>
                  <a:srgbClr val="000000"/>
                </a:solidFill>
                <a:latin typeface="Arial"/>
                <a:ea typeface="Arial"/>
                <a:cs typeface="Arial"/>
                <a:sym typeface="Arial"/>
              </a:rPr>
              <a:t>Se deben evitar preguntas sesgadas o con intención, amenazantes o críticas</a:t>
            </a:r>
            <a:endParaRPr sz="1400" b="0" i="0" u="none" strike="noStrike" cap="none">
              <a:solidFill>
                <a:srgbClr val="000000"/>
              </a:solidFill>
              <a:latin typeface="Arial"/>
              <a:ea typeface="Arial"/>
              <a:cs typeface="Arial"/>
              <a:sym typeface="Arial"/>
            </a:endParaRPr>
          </a:p>
          <a:p>
            <a:pPr marL="342900" marR="0" lvl="2" indent="-342900" algn="l" rtl="0">
              <a:lnSpc>
                <a:spcPct val="85000"/>
              </a:lnSpc>
              <a:spcBef>
                <a:spcPts val="450"/>
              </a:spcBef>
              <a:spcAft>
                <a:spcPts val="0"/>
              </a:spcAft>
              <a:buClr>
                <a:srgbClr val="262626"/>
              </a:buClr>
              <a:buSzPts val="2400"/>
              <a:buFont typeface="Arial"/>
              <a:buChar char="•"/>
            </a:pPr>
            <a:r>
              <a:rPr lang="es-AR" sz="2400" b="0" i="0" u="none" strike="noStrike" cap="none">
                <a:solidFill>
                  <a:srgbClr val="000000"/>
                </a:solidFill>
                <a:latin typeface="Arial"/>
                <a:ea typeface="Arial"/>
                <a:cs typeface="Arial"/>
                <a:sym typeface="Arial"/>
              </a:rPr>
              <a:t>Usar lenguaje claro y conciso</a:t>
            </a:r>
            <a:endParaRPr sz="1400" b="0" i="0" u="none" strike="noStrike" cap="none">
              <a:solidFill>
                <a:srgbClr val="000000"/>
              </a:solidFill>
              <a:latin typeface="Arial"/>
              <a:ea typeface="Arial"/>
              <a:cs typeface="Arial"/>
              <a:sym typeface="Arial"/>
            </a:endParaRPr>
          </a:p>
          <a:p>
            <a:pPr marL="342900" marR="0" lvl="2" indent="-342900" algn="l" rtl="0">
              <a:lnSpc>
                <a:spcPct val="85000"/>
              </a:lnSpc>
              <a:spcBef>
                <a:spcPts val="450"/>
              </a:spcBef>
              <a:spcAft>
                <a:spcPts val="0"/>
              </a:spcAft>
              <a:buClr>
                <a:srgbClr val="262626"/>
              </a:buClr>
              <a:buSzPts val="2400"/>
              <a:buFont typeface="Arial"/>
              <a:buChar char="•"/>
            </a:pPr>
            <a:r>
              <a:rPr lang="es-AR" sz="2400" b="0" i="0" u="none" strike="noStrike" cap="none">
                <a:solidFill>
                  <a:srgbClr val="000000"/>
                </a:solidFill>
                <a:latin typeface="Arial"/>
                <a:ea typeface="Arial"/>
                <a:cs typeface="Arial"/>
                <a:sym typeface="Arial"/>
              </a:rPr>
              <a:t>No incluir opinión como parte de la pregunta</a:t>
            </a:r>
            <a:endParaRPr sz="1400" b="0" i="0" u="none" strike="noStrike" cap="none">
              <a:solidFill>
                <a:srgbClr val="000000"/>
              </a:solidFill>
              <a:latin typeface="Arial"/>
              <a:ea typeface="Arial"/>
              <a:cs typeface="Arial"/>
              <a:sym typeface="Arial"/>
            </a:endParaRPr>
          </a:p>
          <a:p>
            <a:pPr marL="342900" marR="0" lvl="2" indent="-342900" algn="l" rtl="0">
              <a:lnSpc>
                <a:spcPct val="85000"/>
              </a:lnSpc>
              <a:spcBef>
                <a:spcPts val="450"/>
              </a:spcBef>
              <a:spcAft>
                <a:spcPts val="0"/>
              </a:spcAft>
              <a:buClr>
                <a:srgbClr val="262626"/>
              </a:buClr>
              <a:buSzPts val="2400"/>
              <a:buFont typeface="Arial"/>
              <a:buChar char="•"/>
            </a:pPr>
            <a:r>
              <a:rPr lang="es-AR" sz="2400" b="0" i="0" u="none" strike="noStrike" cap="none">
                <a:solidFill>
                  <a:srgbClr val="000000"/>
                </a:solidFill>
                <a:latin typeface="Arial"/>
                <a:ea typeface="Arial"/>
                <a:cs typeface="Arial"/>
                <a:sym typeface="Arial"/>
              </a:rPr>
              <a:t>Evitar realizar preguntas largas y complejas </a:t>
            </a:r>
            <a:endParaRPr sz="1400" b="0" i="0" u="none" strike="noStrike" cap="none">
              <a:solidFill>
                <a:srgbClr val="000000"/>
              </a:solidFill>
              <a:latin typeface="Arial"/>
              <a:ea typeface="Arial"/>
              <a:cs typeface="Arial"/>
              <a:sym typeface="Arial"/>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49"/>
        <p:cNvGrpSpPr/>
        <p:nvPr/>
      </p:nvGrpSpPr>
      <p:grpSpPr>
        <a:xfrm>
          <a:off x="0" y="0"/>
          <a:ext cx="0" cy="0"/>
          <a:chOff x="0" y="0"/>
          <a:chExt cx="0" cy="0"/>
        </a:xfrm>
      </p:grpSpPr>
      <p:sp>
        <p:nvSpPr>
          <p:cNvPr id="250" name="Google Shape;250;p80"/>
          <p:cNvSpPr txBox="1">
            <a:spLocks noGrp="1"/>
          </p:cNvSpPr>
          <p:nvPr>
            <p:ph type="title"/>
          </p:nvPr>
        </p:nvSpPr>
        <p:spPr>
          <a:xfrm>
            <a:off x="479376" y="11815"/>
            <a:ext cx="10806607" cy="1273283"/>
          </a:xfrm>
          <a:prstGeom prst="rect">
            <a:avLst/>
          </a:prstGeom>
          <a:noFill/>
          <a:ln>
            <a:noFill/>
          </a:ln>
        </p:spPr>
        <p:txBody>
          <a:bodyPr spcFirstLastPara="1" wrap="square" lIns="91425" tIns="45700" rIns="91425" bIns="45700" anchor="ctr" anchorCtr="0">
            <a:normAutofit/>
          </a:bodyPr>
          <a:lstStyle/>
          <a:p>
            <a:pPr marL="0" lvl="0" indent="0" algn="l" rtl="0">
              <a:lnSpc>
                <a:spcPct val="85000"/>
              </a:lnSpc>
              <a:spcBef>
                <a:spcPts val="0"/>
              </a:spcBef>
              <a:spcAft>
                <a:spcPts val="0"/>
              </a:spcAft>
              <a:buClr>
                <a:schemeClr val="accent5"/>
              </a:buClr>
              <a:buSzPts val="4000"/>
              <a:buFont typeface="Calibri"/>
              <a:buNone/>
            </a:pPr>
            <a:r>
              <a:rPr lang="es-AR"/>
              <a:t>Organización de una entrevista</a:t>
            </a:r>
            <a:br>
              <a:rPr lang="es-AR"/>
            </a:br>
            <a:endParaRPr/>
          </a:p>
        </p:txBody>
      </p:sp>
      <p:sp>
        <p:nvSpPr>
          <p:cNvPr id="251" name="Google Shape;251;p80"/>
          <p:cNvSpPr txBox="1"/>
          <p:nvPr/>
        </p:nvSpPr>
        <p:spPr>
          <a:xfrm>
            <a:off x="623392" y="1902579"/>
            <a:ext cx="9793088" cy="4478753"/>
          </a:xfrm>
          <a:prstGeom prst="rect">
            <a:avLst/>
          </a:prstGeom>
          <a:noFill/>
          <a:ln>
            <a:noFill/>
          </a:ln>
        </p:spPr>
        <p:txBody>
          <a:bodyPr spcFirstLastPara="1" wrap="square" lIns="91425" tIns="45700" rIns="91425" bIns="45700" anchor="t" anchorCtr="0">
            <a:normAutofit/>
          </a:bodyPr>
          <a:lstStyle/>
          <a:p>
            <a:pPr marL="68580" marR="0" lvl="0" indent="0" algn="l" rtl="0">
              <a:lnSpc>
                <a:spcPct val="85000"/>
              </a:lnSpc>
              <a:spcBef>
                <a:spcPts val="975"/>
              </a:spcBef>
              <a:spcAft>
                <a:spcPts val="0"/>
              </a:spcAft>
              <a:buClr>
                <a:srgbClr val="000000"/>
              </a:buClr>
              <a:buSzPts val="2000"/>
              <a:buFont typeface="Arial"/>
              <a:buNone/>
            </a:pPr>
            <a:endParaRPr sz="2000" b="0" i="0" u="none" strike="noStrike" cap="none">
              <a:solidFill>
                <a:srgbClr val="000000"/>
              </a:solidFill>
              <a:latin typeface="Arial"/>
              <a:ea typeface="Arial"/>
              <a:cs typeface="Arial"/>
              <a:sym typeface="Arial"/>
            </a:endParaRPr>
          </a:p>
          <a:p>
            <a:pPr marL="260604" marR="0" lvl="1" indent="-257175" algn="l" rtl="0">
              <a:lnSpc>
                <a:spcPct val="85000"/>
              </a:lnSpc>
              <a:spcBef>
                <a:spcPts val="450"/>
              </a:spcBef>
              <a:spcAft>
                <a:spcPts val="0"/>
              </a:spcAft>
              <a:buClr>
                <a:srgbClr val="262626"/>
              </a:buClr>
              <a:buSzPts val="2000"/>
              <a:buFont typeface="Arial"/>
              <a:buChar char=" "/>
            </a:pPr>
            <a:r>
              <a:rPr lang="es-AR" sz="2000" b="0" i="0" u="none" strike="noStrike" cap="none">
                <a:solidFill>
                  <a:srgbClr val="000000"/>
                </a:solidFill>
                <a:latin typeface="Arial"/>
                <a:ea typeface="Arial"/>
                <a:cs typeface="Arial"/>
                <a:sym typeface="Arial"/>
              </a:rPr>
              <a:t>Piramidal  (Inductivo)</a:t>
            </a:r>
            <a:endParaRPr sz="1400" b="0" i="0" u="none" strike="noStrike" cap="none">
              <a:solidFill>
                <a:srgbClr val="000000"/>
              </a:solidFill>
              <a:latin typeface="Arial"/>
              <a:ea typeface="Arial"/>
              <a:cs typeface="Arial"/>
              <a:sym typeface="Arial"/>
            </a:endParaRPr>
          </a:p>
          <a:p>
            <a:pPr marL="260604" marR="0" lvl="1" indent="-130175" algn="l" rtl="0">
              <a:lnSpc>
                <a:spcPct val="85000"/>
              </a:lnSpc>
              <a:spcBef>
                <a:spcPts val="450"/>
              </a:spcBef>
              <a:spcAft>
                <a:spcPts val="0"/>
              </a:spcAft>
              <a:buClr>
                <a:srgbClr val="000000"/>
              </a:buClr>
              <a:buSzPts val="2000"/>
              <a:buFont typeface="Arial"/>
              <a:buNone/>
            </a:pPr>
            <a:endParaRPr sz="2000" b="0" i="0" u="none" strike="noStrike" cap="none">
              <a:solidFill>
                <a:srgbClr val="000000"/>
              </a:solidFill>
              <a:latin typeface="Arial"/>
              <a:ea typeface="Arial"/>
              <a:cs typeface="Arial"/>
              <a:sym typeface="Arial"/>
            </a:endParaRPr>
          </a:p>
          <a:p>
            <a:pPr marL="260604" marR="0" lvl="1" indent="-130175" algn="l" rtl="0">
              <a:lnSpc>
                <a:spcPct val="85000"/>
              </a:lnSpc>
              <a:spcBef>
                <a:spcPts val="450"/>
              </a:spcBef>
              <a:spcAft>
                <a:spcPts val="0"/>
              </a:spcAft>
              <a:buClr>
                <a:srgbClr val="000000"/>
              </a:buClr>
              <a:buSzPts val="2000"/>
              <a:buFont typeface="Arial"/>
              <a:buNone/>
            </a:pPr>
            <a:endParaRPr sz="2000" b="0" i="0" u="none" strike="noStrike" cap="none">
              <a:solidFill>
                <a:srgbClr val="000000"/>
              </a:solidFill>
              <a:latin typeface="Arial"/>
              <a:ea typeface="Arial"/>
              <a:cs typeface="Arial"/>
              <a:sym typeface="Arial"/>
            </a:endParaRPr>
          </a:p>
          <a:p>
            <a:pPr marL="260604" marR="0" lvl="1" indent="-130175" algn="l" rtl="0">
              <a:lnSpc>
                <a:spcPct val="85000"/>
              </a:lnSpc>
              <a:spcBef>
                <a:spcPts val="450"/>
              </a:spcBef>
              <a:spcAft>
                <a:spcPts val="0"/>
              </a:spcAft>
              <a:buClr>
                <a:srgbClr val="000000"/>
              </a:buClr>
              <a:buSzPts val="2000"/>
              <a:buFont typeface="Arial"/>
              <a:buNone/>
            </a:pPr>
            <a:endParaRPr sz="2000" b="0" i="0" u="none" strike="noStrike" cap="none">
              <a:solidFill>
                <a:srgbClr val="000000"/>
              </a:solidFill>
              <a:latin typeface="Arial"/>
              <a:ea typeface="Arial"/>
              <a:cs typeface="Arial"/>
              <a:sym typeface="Arial"/>
            </a:endParaRPr>
          </a:p>
          <a:p>
            <a:pPr marL="260604" marR="0" lvl="1" indent="-257175" algn="l" rtl="0">
              <a:lnSpc>
                <a:spcPct val="85000"/>
              </a:lnSpc>
              <a:spcBef>
                <a:spcPts val="450"/>
              </a:spcBef>
              <a:spcAft>
                <a:spcPts val="0"/>
              </a:spcAft>
              <a:buClr>
                <a:srgbClr val="262626"/>
              </a:buClr>
              <a:buSzPts val="2000"/>
              <a:buFont typeface="Arial"/>
              <a:buChar char=" "/>
            </a:pPr>
            <a:r>
              <a:rPr lang="es-AR" sz="2000" b="0" i="0" u="none" strike="noStrike" cap="none">
                <a:solidFill>
                  <a:srgbClr val="000000"/>
                </a:solidFill>
                <a:latin typeface="Arial"/>
                <a:ea typeface="Arial"/>
                <a:cs typeface="Arial"/>
                <a:sym typeface="Arial"/>
              </a:rPr>
              <a:t>Embudo (Deductivo)</a:t>
            </a:r>
            <a:endParaRPr sz="1400" b="0" i="0" u="none" strike="noStrike" cap="none">
              <a:solidFill>
                <a:srgbClr val="000000"/>
              </a:solidFill>
              <a:latin typeface="Arial"/>
              <a:ea typeface="Arial"/>
              <a:cs typeface="Arial"/>
              <a:sym typeface="Arial"/>
            </a:endParaRPr>
          </a:p>
          <a:p>
            <a:pPr marL="260604" marR="0" lvl="1" indent="-130175" algn="l" rtl="0">
              <a:lnSpc>
                <a:spcPct val="85000"/>
              </a:lnSpc>
              <a:spcBef>
                <a:spcPts val="450"/>
              </a:spcBef>
              <a:spcAft>
                <a:spcPts val="0"/>
              </a:spcAft>
              <a:buClr>
                <a:srgbClr val="000000"/>
              </a:buClr>
              <a:buSzPts val="2000"/>
              <a:buFont typeface="Arial"/>
              <a:buNone/>
            </a:pPr>
            <a:endParaRPr sz="2000" b="0" i="0" u="none" strike="noStrike" cap="none">
              <a:solidFill>
                <a:srgbClr val="000000"/>
              </a:solidFill>
              <a:latin typeface="Arial"/>
              <a:ea typeface="Arial"/>
              <a:cs typeface="Arial"/>
              <a:sym typeface="Arial"/>
            </a:endParaRPr>
          </a:p>
          <a:p>
            <a:pPr marL="260604" marR="0" lvl="1" indent="-130175" algn="l" rtl="0">
              <a:lnSpc>
                <a:spcPct val="85000"/>
              </a:lnSpc>
              <a:spcBef>
                <a:spcPts val="450"/>
              </a:spcBef>
              <a:spcAft>
                <a:spcPts val="0"/>
              </a:spcAft>
              <a:buClr>
                <a:srgbClr val="000000"/>
              </a:buClr>
              <a:buSzPts val="2000"/>
              <a:buFont typeface="Arial"/>
              <a:buNone/>
            </a:pPr>
            <a:endParaRPr sz="2000" b="0" i="0" u="none" strike="noStrike" cap="none">
              <a:solidFill>
                <a:srgbClr val="000000"/>
              </a:solidFill>
              <a:latin typeface="Arial"/>
              <a:ea typeface="Arial"/>
              <a:cs typeface="Arial"/>
              <a:sym typeface="Arial"/>
            </a:endParaRPr>
          </a:p>
          <a:p>
            <a:pPr marL="260604" marR="0" lvl="1" indent="-130175" algn="l" rtl="0">
              <a:lnSpc>
                <a:spcPct val="85000"/>
              </a:lnSpc>
              <a:spcBef>
                <a:spcPts val="450"/>
              </a:spcBef>
              <a:spcAft>
                <a:spcPts val="0"/>
              </a:spcAft>
              <a:buClr>
                <a:srgbClr val="000000"/>
              </a:buClr>
              <a:buSzPts val="2000"/>
              <a:buFont typeface="Arial"/>
              <a:buNone/>
            </a:pPr>
            <a:endParaRPr sz="2000" b="0" i="0" u="none" strike="noStrike" cap="none">
              <a:solidFill>
                <a:srgbClr val="000000"/>
              </a:solidFill>
              <a:latin typeface="Arial"/>
              <a:ea typeface="Arial"/>
              <a:cs typeface="Arial"/>
              <a:sym typeface="Arial"/>
            </a:endParaRPr>
          </a:p>
          <a:p>
            <a:pPr marL="260604" marR="0" lvl="1" indent="-130175" algn="l" rtl="0">
              <a:lnSpc>
                <a:spcPct val="85000"/>
              </a:lnSpc>
              <a:spcBef>
                <a:spcPts val="450"/>
              </a:spcBef>
              <a:spcAft>
                <a:spcPts val="0"/>
              </a:spcAft>
              <a:buClr>
                <a:srgbClr val="000000"/>
              </a:buClr>
              <a:buSzPts val="2000"/>
              <a:buFont typeface="Arial"/>
              <a:buNone/>
            </a:pPr>
            <a:endParaRPr sz="2000" b="0" i="0" u="none" strike="noStrike" cap="none">
              <a:solidFill>
                <a:srgbClr val="000000"/>
              </a:solidFill>
              <a:latin typeface="Arial"/>
              <a:ea typeface="Arial"/>
              <a:cs typeface="Arial"/>
              <a:sym typeface="Arial"/>
            </a:endParaRPr>
          </a:p>
          <a:p>
            <a:pPr marL="260604" marR="0" lvl="1" indent="-257175" algn="l" rtl="0">
              <a:lnSpc>
                <a:spcPct val="85000"/>
              </a:lnSpc>
              <a:spcBef>
                <a:spcPts val="450"/>
              </a:spcBef>
              <a:spcAft>
                <a:spcPts val="0"/>
              </a:spcAft>
              <a:buClr>
                <a:srgbClr val="262626"/>
              </a:buClr>
              <a:buSzPts val="2000"/>
              <a:buFont typeface="Arial"/>
              <a:buChar char=" "/>
            </a:pPr>
            <a:r>
              <a:rPr lang="es-AR" sz="2000" b="0" i="0" u="none" strike="noStrike" cap="none">
                <a:solidFill>
                  <a:srgbClr val="000000"/>
                </a:solidFill>
                <a:latin typeface="Arial"/>
                <a:ea typeface="Arial"/>
                <a:cs typeface="Arial"/>
                <a:sym typeface="Arial"/>
              </a:rPr>
              <a:t>Diamante (Comb. de las anteriores)</a:t>
            </a:r>
            <a:endParaRPr sz="2000" b="0" i="0" u="none" strike="noStrike" cap="none">
              <a:solidFill>
                <a:srgbClr val="000000"/>
              </a:solidFill>
              <a:latin typeface="Arial"/>
              <a:ea typeface="Arial"/>
              <a:cs typeface="Arial"/>
              <a:sym typeface="Arial"/>
            </a:endParaRPr>
          </a:p>
        </p:txBody>
      </p:sp>
      <p:sp>
        <p:nvSpPr>
          <p:cNvPr id="252" name="Google Shape;252;p80"/>
          <p:cNvSpPr/>
          <p:nvPr/>
        </p:nvSpPr>
        <p:spPr>
          <a:xfrm>
            <a:off x="6528048" y="2204864"/>
            <a:ext cx="1440160" cy="936104"/>
          </a:xfrm>
          <a:prstGeom prst="triangle">
            <a:avLst>
              <a:gd name="adj" fmla="val 50000"/>
            </a:avLst>
          </a:prstGeom>
          <a:solidFill>
            <a:schemeClr val="accent1"/>
          </a:solidFill>
          <a:ln w="12700" cap="flat" cmpd="sng">
            <a:solidFill>
              <a:srgbClr val="8C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253" name="Google Shape;253;p80"/>
          <p:cNvSpPr/>
          <p:nvPr/>
        </p:nvSpPr>
        <p:spPr>
          <a:xfrm>
            <a:off x="6384032" y="3573016"/>
            <a:ext cx="1440160" cy="864096"/>
          </a:xfrm>
          <a:prstGeom prst="flowChartMerge">
            <a:avLst/>
          </a:prstGeom>
          <a:solidFill>
            <a:schemeClr val="accent1"/>
          </a:solidFill>
          <a:ln w="12700" cap="flat" cmpd="sng">
            <a:solidFill>
              <a:srgbClr val="8C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254" name="Google Shape;254;p80"/>
          <p:cNvSpPr/>
          <p:nvPr/>
        </p:nvSpPr>
        <p:spPr>
          <a:xfrm>
            <a:off x="6672064" y="4653136"/>
            <a:ext cx="1224136" cy="1368152"/>
          </a:xfrm>
          <a:prstGeom prst="flowChartSort">
            <a:avLst/>
          </a:prstGeom>
          <a:solidFill>
            <a:schemeClr val="accent1"/>
          </a:solidFill>
          <a:ln w="12700" cap="flat" cmpd="sng">
            <a:solidFill>
              <a:srgbClr val="8C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59"/>
        <p:cNvGrpSpPr/>
        <p:nvPr/>
      </p:nvGrpSpPr>
      <p:grpSpPr>
        <a:xfrm>
          <a:off x="0" y="0"/>
          <a:ext cx="0" cy="0"/>
          <a:chOff x="0" y="0"/>
          <a:chExt cx="0" cy="0"/>
        </a:xfrm>
      </p:grpSpPr>
      <p:sp>
        <p:nvSpPr>
          <p:cNvPr id="260" name="Google Shape;260;p81"/>
          <p:cNvSpPr/>
          <p:nvPr/>
        </p:nvSpPr>
        <p:spPr>
          <a:xfrm>
            <a:off x="598803" y="24202"/>
            <a:ext cx="10806112" cy="1273175"/>
          </a:xfrm>
          <a:prstGeom prst="rect">
            <a:avLst/>
          </a:prstGeom>
          <a:noFill/>
          <a:ln>
            <a:noFill/>
          </a:ln>
        </p:spPr>
        <p:txBody>
          <a:bodyPr spcFirstLastPara="1" wrap="square" lIns="90000" tIns="45000" rIns="90000" bIns="45000" anchor="ctr" anchorCtr="0">
            <a:noAutofit/>
          </a:bodyPr>
          <a:lstStyle/>
          <a:p>
            <a:pPr marL="0" marR="0" lvl="0" indent="0" algn="l" rtl="0">
              <a:lnSpc>
                <a:spcPct val="100000"/>
              </a:lnSpc>
              <a:spcBef>
                <a:spcPts val="0"/>
              </a:spcBef>
              <a:spcAft>
                <a:spcPts val="0"/>
              </a:spcAft>
              <a:buClr>
                <a:srgbClr val="000000"/>
              </a:buClr>
              <a:buSzPts val="4000"/>
              <a:buFont typeface="Arial"/>
              <a:buNone/>
            </a:pPr>
            <a:r>
              <a:rPr lang="es-AR" sz="4000" b="0" i="0" u="none" strike="noStrike" cap="none">
                <a:solidFill>
                  <a:schemeClr val="accent5"/>
                </a:solidFill>
                <a:latin typeface="Calibri"/>
                <a:ea typeface="Calibri"/>
                <a:cs typeface="Calibri"/>
                <a:sym typeface="Calibri"/>
              </a:rPr>
              <a:t>Entrevistas</a:t>
            </a:r>
            <a:endParaRPr sz="1400" b="0" i="0" u="none" strike="noStrike" cap="none">
              <a:solidFill>
                <a:srgbClr val="000000"/>
              </a:solidFill>
              <a:latin typeface="Arial"/>
              <a:ea typeface="Arial"/>
              <a:cs typeface="Arial"/>
              <a:sym typeface="Arial"/>
            </a:endParaRPr>
          </a:p>
        </p:txBody>
      </p:sp>
      <p:sp>
        <p:nvSpPr>
          <p:cNvPr id="261" name="Google Shape;261;p81"/>
          <p:cNvSpPr/>
          <p:nvPr/>
        </p:nvSpPr>
        <p:spPr>
          <a:xfrm>
            <a:off x="5951538" y="6508750"/>
            <a:ext cx="2162175" cy="304800"/>
          </a:xfrm>
          <a:prstGeom prst="rect">
            <a:avLst/>
          </a:prstGeom>
          <a:no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pic>
        <p:nvPicPr>
          <p:cNvPr id="262" name="Google Shape;262;p81"/>
          <p:cNvPicPr preferRelativeResize="0"/>
          <p:nvPr/>
        </p:nvPicPr>
        <p:blipFill rotWithShape="1">
          <a:blip r:embed="rId3">
            <a:alphaModFix/>
          </a:blip>
          <a:srcRect t="1" b="53306"/>
          <a:stretch/>
        </p:blipFill>
        <p:spPr>
          <a:xfrm>
            <a:off x="3006437" y="24202"/>
            <a:ext cx="9185563" cy="6362743"/>
          </a:xfrm>
          <a:prstGeom prst="rect">
            <a:avLst/>
          </a:prstGeom>
          <a:noFill/>
          <a:ln>
            <a:noFill/>
          </a:ln>
        </p:spPr>
      </p:pic>
      <p:sp>
        <p:nvSpPr>
          <p:cNvPr id="263" name="Google Shape;263;p81"/>
          <p:cNvSpPr txBox="1"/>
          <p:nvPr/>
        </p:nvSpPr>
        <p:spPr>
          <a:xfrm>
            <a:off x="457199" y="2767280"/>
            <a:ext cx="2549238" cy="1323439"/>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4000"/>
              <a:buFont typeface="Arial"/>
              <a:buNone/>
            </a:pPr>
            <a:r>
              <a:rPr lang="es-AR" sz="4000" b="1" i="0" u="none" strike="noStrike" cap="none" dirty="0">
                <a:solidFill>
                  <a:srgbClr val="000000"/>
                </a:solidFill>
                <a:latin typeface="Arial"/>
                <a:ea typeface="Arial"/>
                <a:cs typeface="Arial"/>
                <a:sym typeface="Arial"/>
              </a:rPr>
              <a:t>Ejemplo de guion</a:t>
            </a:r>
            <a:endParaRPr sz="4000" b="1" i="0" u="none" strike="noStrike" cap="none" dirty="0">
              <a:solidFill>
                <a:srgbClr val="000000"/>
              </a:solidFill>
              <a:latin typeface="Arial"/>
              <a:ea typeface="Arial"/>
              <a:cs typeface="Arial"/>
              <a:sym typeface="Arial"/>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68"/>
        <p:cNvGrpSpPr/>
        <p:nvPr/>
      </p:nvGrpSpPr>
      <p:grpSpPr>
        <a:xfrm>
          <a:off x="0" y="0"/>
          <a:ext cx="0" cy="0"/>
          <a:chOff x="0" y="0"/>
          <a:chExt cx="0" cy="0"/>
        </a:xfrm>
      </p:grpSpPr>
      <p:sp>
        <p:nvSpPr>
          <p:cNvPr id="269" name="Google Shape;269;p82"/>
          <p:cNvSpPr/>
          <p:nvPr/>
        </p:nvSpPr>
        <p:spPr>
          <a:xfrm>
            <a:off x="598803" y="24202"/>
            <a:ext cx="10806112" cy="1273175"/>
          </a:xfrm>
          <a:prstGeom prst="rect">
            <a:avLst/>
          </a:prstGeom>
          <a:noFill/>
          <a:ln>
            <a:noFill/>
          </a:ln>
        </p:spPr>
        <p:txBody>
          <a:bodyPr spcFirstLastPara="1" wrap="square" lIns="90000" tIns="45000" rIns="90000" bIns="45000" anchor="ctr" anchorCtr="0">
            <a:noAutofit/>
          </a:bodyPr>
          <a:lstStyle/>
          <a:p>
            <a:pPr marL="0" marR="0" lvl="0" indent="0" algn="l" rtl="0">
              <a:lnSpc>
                <a:spcPct val="100000"/>
              </a:lnSpc>
              <a:spcBef>
                <a:spcPts val="0"/>
              </a:spcBef>
              <a:spcAft>
                <a:spcPts val="0"/>
              </a:spcAft>
              <a:buClr>
                <a:srgbClr val="000000"/>
              </a:buClr>
              <a:buSzPts val="4000"/>
              <a:buFont typeface="Arial"/>
              <a:buNone/>
            </a:pPr>
            <a:r>
              <a:rPr lang="es-AR" sz="4000" b="0" i="0" u="none" strike="noStrike" cap="none">
                <a:solidFill>
                  <a:schemeClr val="accent5"/>
                </a:solidFill>
                <a:latin typeface="Calibri"/>
                <a:ea typeface="Calibri"/>
                <a:cs typeface="Calibri"/>
                <a:sym typeface="Calibri"/>
              </a:rPr>
              <a:t>Entrevistas</a:t>
            </a:r>
            <a:endParaRPr sz="1400" b="0" i="0" u="none" strike="noStrike" cap="none">
              <a:solidFill>
                <a:srgbClr val="000000"/>
              </a:solidFill>
              <a:latin typeface="Arial"/>
              <a:ea typeface="Arial"/>
              <a:cs typeface="Arial"/>
              <a:sym typeface="Arial"/>
            </a:endParaRPr>
          </a:p>
        </p:txBody>
      </p:sp>
      <p:sp>
        <p:nvSpPr>
          <p:cNvPr id="270" name="Google Shape;270;p82"/>
          <p:cNvSpPr/>
          <p:nvPr/>
        </p:nvSpPr>
        <p:spPr>
          <a:xfrm>
            <a:off x="5951538" y="6508750"/>
            <a:ext cx="2162175" cy="304800"/>
          </a:xfrm>
          <a:prstGeom prst="rect">
            <a:avLst/>
          </a:prstGeom>
          <a:no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271" name="Google Shape;271;p82"/>
          <p:cNvSpPr txBox="1"/>
          <p:nvPr/>
        </p:nvSpPr>
        <p:spPr>
          <a:xfrm>
            <a:off x="720435" y="2923309"/>
            <a:ext cx="2549238" cy="1323439"/>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4000"/>
              <a:buFont typeface="Arial"/>
              <a:buNone/>
            </a:pPr>
            <a:r>
              <a:rPr lang="es-AR" sz="4000" b="1" i="0" u="none" strike="noStrike" cap="none">
                <a:solidFill>
                  <a:srgbClr val="000000"/>
                </a:solidFill>
                <a:latin typeface="Arial"/>
                <a:ea typeface="Arial"/>
                <a:cs typeface="Arial"/>
                <a:sym typeface="Arial"/>
              </a:rPr>
              <a:t>Ejemplo de guion</a:t>
            </a:r>
            <a:endParaRPr sz="4000" b="1" i="0" u="none" strike="noStrike" cap="none">
              <a:solidFill>
                <a:srgbClr val="000000"/>
              </a:solidFill>
              <a:latin typeface="Arial"/>
              <a:ea typeface="Arial"/>
              <a:cs typeface="Arial"/>
              <a:sym typeface="Arial"/>
            </a:endParaRPr>
          </a:p>
        </p:txBody>
      </p:sp>
      <p:pic>
        <p:nvPicPr>
          <p:cNvPr id="272" name="Google Shape;272;p82"/>
          <p:cNvPicPr preferRelativeResize="0"/>
          <p:nvPr/>
        </p:nvPicPr>
        <p:blipFill rotWithShape="1">
          <a:blip r:embed="rId3">
            <a:alphaModFix/>
          </a:blip>
          <a:srcRect t="47122"/>
          <a:stretch/>
        </p:blipFill>
        <p:spPr>
          <a:xfrm>
            <a:off x="3061855" y="332509"/>
            <a:ext cx="9276629" cy="6338266"/>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4"/>
        <p:cNvGrpSpPr/>
        <p:nvPr/>
      </p:nvGrpSpPr>
      <p:grpSpPr>
        <a:xfrm>
          <a:off x="0" y="0"/>
          <a:ext cx="0" cy="0"/>
          <a:chOff x="0" y="0"/>
          <a:chExt cx="0" cy="0"/>
        </a:xfrm>
      </p:grpSpPr>
      <p:sp>
        <p:nvSpPr>
          <p:cNvPr id="65" name="Google Shape;65;p7"/>
          <p:cNvSpPr/>
          <p:nvPr/>
        </p:nvSpPr>
        <p:spPr>
          <a:xfrm>
            <a:off x="695400" y="96369"/>
            <a:ext cx="10771187" cy="1128712"/>
          </a:xfrm>
          <a:prstGeom prst="rect">
            <a:avLst/>
          </a:prstGeom>
          <a:noFill/>
          <a:ln>
            <a:noFill/>
          </a:ln>
        </p:spPr>
        <p:txBody>
          <a:bodyPr spcFirstLastPara="1" wrap="square" lIns="90000" tIns="45000" rIns="90000" bIns="45000" anchor="ctr" anchorCtr="0">
            <a:noAutofit/>
          </a:bodyPr>
          <a:lstStyle/>
          <a:p>
            <a:pPr marL="0" marR="0" lvl="0" indent="0" algn="l" rtl="0">
              <a:lnSpc>
                <a:spcPct val="100000"/>
              </a:lnSpc>
              <a:spcBef>
                <a:spcPts val="0"/>
              </a:spcBef>
              <a:spcAft>
                <a:spcPts val="0"/>
              </a:spcAft>
              <a:buClr>
                <a:srgbClr val="000000"/>
              </a:buClr>
              <a:buSzPts val="4000"/>
              <a:buFont typeface="Arial"/>
              <a:buNone/>
            </a:pPr>
            <a:r>
              <a:rPr lang="es-AR" sz="4000" b="0" i="0" u="none" strike="noStrike" cap="none">
                <a:solidFill>
                  <a:schemeClr val="accent5"/>
                </a:solidFill>
                <a:latin typeface="Calibri"/>
                <a:ea typeface="Calibri"/>
                <a:cs typeface="Calibri"/>
                <a:sym typeface="Calibri"/>
              </a:rPr>
              <a:t>Ingeniería de Software II - Temas</a:t>
            </a:r>
            <a:endParaRPr sz="1400" b="0" i="0" u="none" strike="noStrike" cap="none">
              <a:solidFill>
                <a:srgbClr val="000000"/>
              </a:solidFill>
              <a:latin typeface="Arial"/>
              <a:ea typeface="Arial"/>
              <a:cs typeface="Arial"/>
              <a:sym typeface="Arial"/>
            </a:endParaRPr>
          </a:p>
        </p:txBody>
      </p:sp>
      <p:sp>
        <p:nvSpPr>
          <p:cNvPr id="66" name="Google Shape;66;p7"/>
          <p:cNvSpPr/>
          <p:nvPr/>
        </p:nvSpPr>
        <p:spPr>
          <a:xfrm>
            <a:off x="9248775" y="2852738"/>
            <a:ext cx="2925763" cy="1047750"/>
          </a:xfrm>
          <a:prstGeom prst="rect">
            <a:avLst/>
          </a:prstGeom>
          <a:no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67" name="Google Shape;67;p7"/>
          <p:cNvSpPr/>
          <p:nvPr/>
        </p:nvSpPr>
        <p:spPr>
          <a:xfrm>
            <a:off x="5951538" y="6508750"/>
            <a:ext cx="2162175" cy="304800"/>
          </a:xfrm>
          <a:prstGeom prst="rect">
            <a:avLst/>
          </a:prstGeom>
          <a:no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68" name="Google Shape;68;p7"/>
          <p:cNvSpPr/>
          <p:nvPr/>
        </p:nvSpPr>
        <p:spPr>
          <a:xfrm>
            <a:off x="623888" y="1901825"/>
            <a:ext cx="9791700" cy="4478338"/>
          </a:xfrm>
          <a:prstGeom prst="rect">
            <a:avLst/>
          </a:prstGeom>
          <a:noFill/>
          <a:ln>
            <a:noFill/>
          </a:ln>
        </p:spPr>
        <p:txBody>
          <a:bodyPr spcFirstLastPara="1" wrap="square" lIns="90000" tIns="45000" rIns="90000" bIns="45000" anchor="t" anchorCtr="0">
            <a:noAutofit/>
          </a:bodyPr>
          <a:lstStyle/>
          <a:p>
            <a:pPr marL="346075" marR="0" lvl="1" indent="-341313" algn="l" rtl="0">
              <a:lnSpc>
                <a:spcPct val="100000"/>
              </a:lnSpc>
              <a:spcBef>
                <a:spcPts val="0"/>
              </a:spcBef>
              <a:spcAft>
                <a:spcPts val="0"/>
              </a:spcAft>
              <a:buClr>
                <a:srgbClr val="262626"/>
              </a:buClr>
              <a:buSzPts val="3200"/>
              <a:buFont typeface="Arial"/>
              <a:buChar char=" "/>
            </a:pPr>
            <a:r>
              <a:rPr lang="es-AR" sz="3200" b="0" i="0" u="none" strike="noStrike" cap="none">
                <a:solidFill>
                  <a:srgbClr val="262626"/>
                </a:solidFill>
                <a:latin typeface="Calibri"/>
                <a:ea typeface="Calibri"/>
                <a:cs typeface="Calibri"/>
                <a:sym typeface="Calibri"/>
              </a:rPr>
              <a:t>1- Gestión o Administración de Proyectos.</a:t>
            </a:r>
            <a:endParaRPr sz="1400" b="0" i="0" u="none" strike="noStrike" cap="none">
              <a:solidFill>
                <a:srgbClr val="000000"/>
              </a:solidFill>
              <a:latin typeface="Arial"/>
              <a:ea typeface="Arial"/>
              <a:cs typeface="Arial"/>
              <a:sym typeface="Arial"/>
            </a:endParaRPr>
          </a:p>
          <a:p>
            <a:pPr marL="346075" marR="0" lvl="1" indent="-341313" algn="l" rtl="0">
              <a:lnSpc>
                <a:spcPct val="100000"/>
              </a:lnSpc>
              <a:spcBef>
                <a:spcPts val="0"/>
              </a:spcBef>
              <a:spcAft>
                <a:spcPts val="0"/>
              </a:spcAft>
              <a:buClr>
                <a:srgbClr val="262626"/>
              </a:buClr>
              <a:buSzPts val="3200"/>
              <a:buFont typeface="Arial"/>
              <a:buChar char=" "/>
            </a:pPr>
            <a:r>
              <a:rPr lang="es-AR" sz="3200" b="0" i="0" u="none" strike="noStrike" cap="none">
                <a:solidFill>
                  <a:srgbClr val="262626"/>
                </a:solidFill>
                <a:latin typeface="Calibri"/>
                <a:ea typeface="Calibri"/>
                <a:cs typeface="Calibri"/>
                <a:sym typeface="Calibri"/>
              </a:rPr>
              <a:t>2- Diseño e Implementación de Software. </a:t>
            </a:r>
            <a:endParaRPr sz="1400" b="0" i="0" u="none" strike="noStrike" cap="none">
              <a:solidFill>
                <a:srgbClr val="000000"/>
              </a:solidFill>
              <a:latin typeface="Arial"/>
              <a:ea typeface="Arial"/>
              <a:cs typeface="Arial"/>
              <a:sym typeface="Arial"/>
            </a:endParaRPr>
          </a:p>
          <a:p>
            <a:pPr marL="346075" marR="0" lvl="1" indent="-341313" algn="l" rtl="0">
              <a:lnSpc>
                <a:spcPct val="100000"/>
              </a:lnSpc>
              <a:spcBef>
                <a:spcPts val="0"/>
              </a:spcBef>
              <a:spcAft>
                <a:spcPts val="0"/>
              </a:spcAft>
              <a:buClr>
                <a:srgbClr val="262626"/>
              </a:buClr>
              <a:buSzPts val="3200"/>
              <a:buFont typeface="Arial"/>
              <a:buChar char=" "/>
            </a:pPr>
            <a:r>
              <a:rPr lang="es-AR" sz="3200" b="0" i="0" u="none" strike="noStrike" cap="none">
                <a:solidFill>
                  <a:srgbClr val="262626"/>
                </a:solidFill>
                <a:latin typeface="Calibri"/>
                <a:ea typeface="Calibri"/>
                <a:cs typeface="Calibri"/>
                <a:sym typeface="Calibri"/>
              </a:rPr>
              <a:t>3- Verificación y Validación.</a:t>
            </a:r>
            <a:endParaRPr sz="1400" b="0" i="0" u="none" strike="noStrike" cap="none">
              <a:solidFill>
                <a:srgbClr val="000000"/>
              </a:solidFill>
              <a:latin typeface="Arial"/>
              <a:ea typeface="Arial"/>
              <a:cs typeface="Arial"/>
              <a:sym typeface="Arial"/>
            </a:endParaRPr>
          </a:p>
          <a:p>
            <a:pPr marL="346075" marR="0" lvl="1" indent="-341313" algn="l" rtl="0">
              <a:lnSpc>
                <a:spcPct val="100000"/>
              </a:lnSpc>
              <a:spcBef>
                <a:spcPts val="0"/>
              </a:spcBef>
              <a:spcAft>
                <a:spcPts val="0"/>
              </a:spcAft>
              <a:buClr>
                <a:srgbClr val="262626"/>
              </a:buClr>
              <a:buSzPts val="3200"/>
              <a:buFont typeface="Arial"/>
              <a:buChar char=" "/>
            </a:pPr>
            <a:r>
              <a:rPr lang="es-AR" sz="3200" b="0" i="0" u="none" strike="noStrike" cap="none">
                <a:solidFill>
                  <a:srgbClr val="262626"/>
                </a:solidFill>
                <a:latin typeface="Calibri"/>
                <a:ea typeface="Calibri"/>
                <a:cs typeface="Calibri"/>
                <a:sym typeface="Calibri"/>
              </a:rPr>
              <a:t>4- Mantenimiento de Software.</a:t>
            </a:r>
            <a:endParaRPr sz="1400" b="0" i="0" u="none" strike="noStrike" cap="none">
              <a:solidFill>
                <a:srgbClr val="000000"/>
              </a:solidFill>
              <a:latin typeface="Arial"/>
              <a:ea typeface="Arial"/>
              <a:cs typeface="Arial"/>
              <a:sym typeface="Arial"/>
            </a:endParaRPr>
          </a:p>
          <a:p>
            <a:pPr marL="346075" marR="0" lvl="1" indent="-341313" algn="l" rtl="0">
              <a:lnSpc>
                <a:spcPct val="100000"/>
              </a:lnSpc>
              <a:spcBef>
                <a:spcPts val="0"/>
              </a:spcBef>
              <a:spcAft>
                <a:spcPts val="0"/>
              </a:spcAft>
              <a:buClr>
                <a:srgbClr val="262626"/>
              </a:buClr>
              <a:buSzPts val="3200"/>
              <a:buFont typeface="Arial"/>
              <a:buChar char=" "/>
            </a:pPr>
            <a:r>
              <a:rPr lang="es-AR" sz="3200" b="0" i="0" u="none" strike="noStrike" cap="none">
                <a:solidFill>
                  <a:srgbClr val="262626"/>
                </a:solidFill>
                <a:latin typeface="Calibri"/>
                <a:ea typeface="Calibri"/>
                <a:cs typeface="Calibri"/>
                <a:sym typeface="Calibri"/>
              </a:rPr>
              <a:t>5- Gestión de Configuración.</a:t>
            </a:r>
            <a:endParaRPr sz="1400" b="0" i="0" u="none" strike="noStrike" cap="none">
              <a:solidFill>
                <a:srgbClr val="000000"/>
              </a:solidFill>
              <a:latin typeface="Arial"/>
              <a:ea typeface="Arial"/>
              <a:cs typeface="Arial"/>
              <a:sym typeface="Arial"/>
            </a:endParaRPr>
          </a:p>
          <a:p>
            <a:pPr marL="346075" marR="0" lvl="1" indent="-341313" algn="l" rtl="0">
              <a:lnSpc>
                <a:spcPct val="100000"/>
              </a:lnSpc>
              <a:spcBef>
                <a:spcPts val="0"/>
              </a:spcBef>
              <a:spcAft>
                <a:spcPts val="0"/>
              </a:spcAft>
              <a:buClr>
                <a:srgbClr val="262626"/>
              </a:buClr>
              <a:buSzPts val="3200"/>
              <a:buFont typeface="Arial"/>
              <a:buChar char=" "/>
            </a:pPr>
            <a:r>
              <a:rPr lang="es-AR" sz="3200" b="0" i="0" u="none" strike="noStrike" cap="none">
                <a:solidFill>
                  <a:srgbClr val="262626"/>
                </a:solidFill>
                <a:latin typeface="Calibri"/>
                <a:ea typeface="Calibri"/>
                <a:cs typeface="Calibri"/>
                <a:sym typeface="Calibri"/>
              </a:rPr>
              <a:t>6- Conceptos de Auditoría y Peritaje.</a:t>
            </a:r>
            <a:endParaRPr sz="1400" b="0" i="0" u="none" strike="noStrike" cap="none">
              <a:solidFill>
                <a:srgbClr val="000000"/>
              </a:solidFill>
              <a:latin typeface="Arial"/>
              <a:ea typeface="Arial"/>
              <a:cs typeface="Arial"/>
              <a:sym typeface="Arial"/>
            </a:endParaRPr>
          </a:p>
          <a:p>
            <a:pPr marL="90488" marR="0" lvl="0" indent="-90488" algn="l" rtl="0">
              <a:lnSpc>
                <a:spcPct val="100000"/>
              </a:lnSpc>
              <a:spcBef>
                <a:spcPts val="0"/>
              </a:spcBef>
              <a:spcAft>
                <a:spcPts val="0"/>
              </a:spcAft>
              <a:buClr>
                <a:srgbClr val="000000"/>
              </a:buClr>
              <a:buSzPts val="3200"/>
              <a:buFont typeface="Arial"/>
              <a:buNone/>
            </a:pPr>
            <a:endParaRPr sz="3200" b="0" i="0" u="none" strike="noStrike" cap="none">
              <a:solidFill>
                <a:srgbClr val="262626"/>
              </a:solidFill>
              <a:latin typeface="Calibri"/>
              <a:ea typeface="Calibri"/>
              <a:cs typeface="Calibri"/>
              <a:sym typeface="Calibri"/>
            </a:endParaRPr>
          </a:p>
        </p:txBody>
      </p:sp>
      <p:sp>
        <p:nvSpPr>
          <p:cNvPr id="69" name="Google Shape;69;p7"/>
          <p:cNvSpPr/>
          <p:nvPr/>
        </p:nvSpPr>
        <p:spPr>
          <a:xfrm>
            <a:off x="168275" y="6554788"/>
            <a:ext cx="2154238" cy="212725"/>
          </a:xfrm>
          <a:prstGeom prst="rect">
            <a:avLst/>
          </a:prstGeom>
          <a:noFill/>
          <a:ln>
            <a:noFill/>
          </a:ln>
        </p:spPr>
        <p:txBody>
          <a:bodyPr spcFirstLastPara="1" wrap="square" lIns="90000" tIns="45000" rIns="90000" bIns="45000" anchor="t" anchorCtr="0">
            <a:noAutofit/>
          </a:bodyPr>
          <a:lstStyle/>
          <a:p>
            <a:pPr marL="0" marR="0" lvl="0" indent="0" algn="l" rtl="0">
              <a:lnSpc>
                <a:spcPct val="100000"/>
              </a:lnSpc>
              <a:spcBef>
                <a:spcPts val="0"/>
              </a:spcBef>
              <a:spcAft>
                <a:spcPts val="0"/>
              </a:spcAft>
              <a:buClr>
                <a:srgbClr val="000000"/>
              </a:buClr>
              <a:buSzPts val="1400"/>
              <a:buFont typeface="Arial"/>
              <a:buNone/>
            </a:pPr>
            <a:r>
              <a:rPr lang="es-AR" sz="1400" b="0" i="0" u="none" strike="noStrike" cap="none">
                <a:solidFill>
                  <a:srgbClr val="8F8F8F"/>
                </a:solidFill>
                <a:latin typeface="Calibri"/>
                <a:ea typeface="Calibri"/>
                <a:cs typeface="Calibri"/>
                <a:sym typeface="Calibri"/>
              </a:rPr>
              <a:t>Ingenieria de Software II</a:t>
            </a:r>
            <a:endParaRPr sz="1400" b="0" i="0" u="none" strike="noStrike" cap="none">
              <a:solidFill>
                <a:srgbClr val="000000"/>
              </a:solidFill>
              <a:latin typeface="Arial"/>
              <a:ea typeface="Arial"/>
              <a:cs typeface="Arial"/>
              <a:sym typeface="Arial"/>
            </a:endParaRPr>
          </a:p>
        </p:txBody>
      </p:sp>
      <p:pic>
        <p:nvPicPr>
          <p:cNvPr id="70" name="Google Shape;70;p7"/>
          <p:cNvPicPr preferRelativeResize="0"/>
          <p:nvPr/>
        </p:nvPicPr>
        <p:blipFill rotWithShape="1">
          <a:blip r:embed="rId3">
            <a:alphaModFix/>
          </a:blip>
          <a:srcRect/>
          <a:stretch/>
        </p:blipFill>
        <p:spPr>
          <a:xfrm>
            <a:off x="9224097" y="2276872"/>
            <a:ext cx="2592483" cy="2754009"/>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277"/>
        <p:cNvGrpSpPr/>
        <p:nvPr/>
      </p:nvGrpSpPr>
      <p:grpSpPr>
        <a:xfrm>
          <a:off x="0" y="0"/>
          <a:ext cx="0" cy="0"/>
          <a:chOff x="0" y="0"/>
          <a:chExt cx="0" cy="0"/>
        </a:xfrm>
      </p:grpSpPr>
      <p:sp>
        <p:nvSpPr>
          <p:cNvPr id="278" name="Google Shape;278;p33"/>
          <p:cNvSpPr/>
          <p:nvPr/>
        </p:nvSpPr>
        <p:spPr>
          <a:xfrm>
            <a:off x="623888" y="116632"/>
            <a:ext cx="10771187" cy="1128712"/>
          </a:xfrm>
          <a:prstGeom prst="rect">
            <a:avLst/>
          </a:prstGeom>
          <a:noFill/>
          <a:ln>
            <a:noFill/>
          </a:ln>
        </p:spPr>
        <p:txBody>
          <a:bodyPr spcFirstLastPara="1" wrap="square" lIns="90000" tIns="45000" rIns="90000" bIns="45000" anchor="ctr" anchorCtr="0">
            <a:noAutofit/>
          </a:bodyPr>
          <a:lstStyle/>
          <a:p>
            <a:pPr marL="0" marR="0" lvl="0" indent="0" algn="l" rtl="0">
              <a:lnSpc>
                <a:spcPct val="100000"/>
              </a:lnSpc>
              <a:spcBef>
                <a:spcPts val="0"/>
              </a:spcBef>
              <a:spcAft>
                <a:spcPts val="0"/>
              </a:spcAft>
              <a:buClr>
                <a:srgbClr val="000000"/>
              </a:buClr>
              <a:buSzPts val="4000"/>
              <a:buFont typeface="Arial"/>
              <a:buNone/>
            </a:pPr>
            <a:r>
              <a:rPr lang="es-AR" sz="4000" b="0" i="0" u="none" strike="noStrike" cap="none">
                <a:solidFill>
                  <a:schemeClr val="accent5"/>
                </a:solidFill>
                <a:latin typeface="Calibri"/>
                <a:ea typeface="Calibri"/>
                <a:cs typeface="Calibri"/>
                <a:sym typeface="Calibri"/>
              </a:rPr>
              <a:t>JRP</a:t>
            </a:r>
            <a:endParaRPr sz="1400" b="0" i="0" u="none" strike="noStrike" cap="none">
              <a:solidFill>
                <a:srgbClr val="000000"/>
              </a:solidFill>
              <a:latin typeface="Arial"/>
              <a:ea typeface="Arial"/>
              <a:cs typeface="Arial"/>
              <a:sym typeface="Arial"/>
            </a:endParaRPr>
          </a:p>
        </p:txBody>
      </p:sp>
      <p:sp>
        <p:nvSpPr>
          <p:cNvPr id="279" name="Google Shape;279;p33"/>
          <p:cNvSpPr/>
          <p:nvPr/>
        </p:nvSpPr>
        <p:spPr>
          <a:xfrm>
            <a:off x="9248775" y="2852738"/>
            <a:ext cx="2925763" cy="1047750"/>
          </a:xfrm>
          <a:prstGeom prst="rect">
            <a:avLst/>
          </a:prstGeom>
          <a:no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280" name="Google Shape;280;p33"/>
          <p:cNvSpPr/>
          <p:nvPr/>
        </p:nvSpPr>
        <p:spPr>
          <a:xfrm>
            <a:off x="5951538" y="6508750"/>
            <a:ext cx="2162175" cy="304800"/>
          </a:xfrm>
          <a:prstGeom prst="rect">
            <a:avLst/>
          </a:prstGeom>
          <a:noFill/>
          <a:ln>
            <a:noFill/>
          </a:ln>
        </p:spPr>
        <p:txBody>
          <a:bodyPr spcFirstLastPara="1" wrap="square" lIns="90000" tIns="45000" rIns="90000" bIns="45000" anchor="t" anchorCtr="0">
            <a:noAutofit/>
          </a:bodyPr>
          <a:lstStyle/>
          <a:p>
            <a:pPr marL="92075" marR="0" lvl="0" indent="-88900" algn="l" rtl="0">
              <a:lnSpc>
                <a:spcPct val="100000"/>
              </a:lnSpc>
              <a:spcBef>
                <a:spcPts val="0"/>
              </a:spcBef>
              <a:spcAft>
                <a:spcPts val="0"/>
              </a:spcAft>
              <a:buClr>
                <a:srgbClr val="000000"/>
              </a:buClr>
              <a:buSzPts val="1100"/>
              <a:buFont typeface="Arial"/>
              <a:buNone/>
            </a:pPr>
            <a:r>
              <a:rPr lang="es-AR" sz="1100" b="0" i="0" u="none" strike="noStrike" cap="none">
                <a:solidFill>
                  <a:srgbClr val="8B8B8B"/>
                </a:solidFill>
                <a:latin typeface="Calibri"/>
                <a:ea typeface="Calibri"/>
                <a:cs typeface="Calibri"/>
                <a:sym typeface="Calibri"/>
              </a:rPr>
              <a:t>Whitten Bentley</a:t>
            </a:r>
            <a:endParaRPr sz="1400" b="0" i="0" u="none" strike="noStrike" cap="none">
              <a:solidFill>
                <a:srgbClr val="000000"/>
              </a:solidFill>
              <a:latin typeface="Arial"/>
              <a:ea typeface="Arial"/>
              <a:cs typeface="Arial"/>
              <a:sym typeface="Arial"/>
            </a:endParaRPr>
          </a:p>
          <a:p>
            <a:pPr marL="92075" marR="0" lvl="0" indent="-88900" algn="l" rtl="0">
              <a:lnSpc>
                <a:spcPct val="100000"/>
              </a:lnSpc>
              <a:spcBef>
                <a:spcPts val="0"/>
              </a:spcBef>
              <a:spcAft>
                <a:spcPts val="0"/>
              </a:spcAft>
              <a:buClr>
                <a:srgbClr val="000000"/>
              </a:buClr>
              <a:buSzPts val="2400"/>
              <a:buFont typeface="Arial"/>
              <a:buNone/>
            </a:pPr>
            <a:endParaRPr sz="2400" b="0" i="0" u="none" strike="noStrike" cap="none">
              <a:solidFill>
                <a:srgbClr val="262626"/>
              </a:solidFill>
              <a:latin typeface="Calibri"/>
              <a:ea typeface="Calibri"/>
              <a:cs typeface="Calibri"/>
              <a:sym typeface="Calibri"/>
            </a:endParaRPr>
          </a:p>
        </p:txBody>
      </p:sp>
      <p:sp>
        <p:nvSpPr>
          <p:cNvPr id="281" name="Google Shape;281;p33"/>
          <p:cNvSpPr/>
          <p:nvPr/>
        </p:nvSpPr>
        <p:spPr>
          <a:xfrm>
            <a:off x="623888" y="1901825"/>
            <a:ext cx="9791700" cy="4478338"/>
          </a:xfrm>
          <a:prstGeom prst="rect">
            <a:avLst/>
          </a:prstGeom>
          <a:noFill/>
          <a:ln>
            <a:noFill/>
          </a:ln>
        </p:spPr>
        <p:txBody>
          <a:bodyPr spcFirstLastPara="1" wrap="square" lIns="90000" tIns="45000" rIns="90000" bIns="45000" anchor="t" anchorCtr="0">
            <a:noAutofit/>
          </a:bodyPr>
          <a:lstStyle/>
          <a:p>
            <a:pPr marL="342900" marR="0" lvl="0" indent="-190500" algn="l" rtl="0">
              <a:lnSpc>
                <a:spcPct val="100000"/>
              </a:lnSpc>
              <a:spcBef>
                <a:spcPts val="0"/>
              </a:spcBef>
              <a:spcAft>
                <a:spcPts val="0"/>
              </a:spcAft>
              <a:buClr>
                <a:srgbClr val="C00000"/>
              </a:buClr>
              <a:buSzPts val="2400"/>
              <a:buFont typeface="Noto Sans Symbols"/>
              <a:buNone/>
            </a:pPr>
            <a:endParaRPr sz="2400" b="0" i="0" u="none" strike="noStrike" cap="none">
              <a:solidFill>
                <a:srgbClr val="262626"/>
              </a:solidFill>
              <a:latin typeface="Calibri"/>
              <a:ea typeface="Calibri"/>
              <a:cs typeface="Calibri"/>
              <a:sym typeface="Calibri"/>
            </a:endParaRPr>
          </a:p>
        </p:txBody>
      </p:sp>
      <p:sp>
        <p:nvSpPr>
          <p:cNvPr id="282" name="Google Shape;282;p33"/>
          <p:cNvSpPr/>
          <p:nvPr/>
        </p:nvSpPr>
        <p:spPr>
          <a:xfrm>
            <a:off x="168275" y="6554788"/>
            <a:ext cx="2154238" cy="212725"/>
          </a:xfrm>
          <a:prstGeom prst="rect">
            <a:avLst/>
          </a:prstGeom>
          <a:noFill/>
          <a:ln>
            <a:noFill/>
          </a:ln>
        </p:spPr>
        <p:txBody>
          <a:bodyPr spcFirstLastPara="1" wrap="square" lIns="90000" tIns="45000" rIns="90000" bIns="45000" anchor="t" anchorCtr="0">
            <a:noAutofit/>
          </a:bodyPr>
          <a:lstStyle/>
          <a:p>
            <a:pPr marL="0" marR="0" lvl="0" indent="0" algn="l" rtl="0">
              <a:lnSpc>
                <a:spcPct val="100000"/>
              </a:lnSpc>
              <a:spcBef>
                <a:spcPts val="0"/>
              </a:spcBef>
              <a:spcAft>
                <a:spcPts val="0"/>
              </a:spcAft>
              <a:buClr>
                <a:srgbClr val="000000"/>
              </a:buClr>
              <a:buSzPts val="1400"/>
              <a:buFont typeface="Arial"/>
              <a:buNone/>
            </a:pPr>
            <a:r>
              <a:rPr lang="es-AR" sz="1400" b="0" i="0" u="none" strike="noStrike" cap="none">
                <a:solidFill>
                  <a:srgbClr val="8F8F8F"/>
                </a:solidFill>
                <a:latin typeface="Calibri"/>
                <a:ea typeface="Calibri"/>
                <a:cs typeface="Calibri"/>
                <a:sym typeface="Calibri"/>
              </a:rPr>
              <a:t>Ingenieria de Software II</a:t>
            </a:r>
            <a:endParaRPr sz="1400" b="0" i="0" u="none" strike="noStrike" cap="none">
              <a:solidFill>
                <a:srgbClr val="000000"/>
              </a:solidFill>
              <a:latin typeface="Arial"/>
              <a:ea typeface="Arial"/>
              <a:cs typeface="Arial"/>
              <a:sym typeface="Arial"/>
            </a:endParaRPr>
          </a:p>
        </p:txBody>
      </p:sp>
      <p:pic>
        <p:nvPicPr>
          <p:cNvPr id="283" name="Google Shape;283;p33"/>
          <p:cNvPicPr preferRelativeResize="0"/>
          <p:nvPr/>
        </p:nvPicPr>
        <p:blipFill rotWithShape="1">
          <a:blip r:embed="rId3">
            <a:alphaModFix/>
          </a:blip>
          <a:srcRect l="1860" t="8180" r="5069" b="4869"/>
          <a:stretch/>
        </p:blipFill>
        <p:spPr>
          <a:xfrm>
            <a:off x="1905025" y="460288"/>
            <a:ext cx="8208912" cy="5832649"/>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288"/>
        <p:cNvGrpSpPr/>
        <p:nvPr/>
      </p:nvGrpSpPr>
      <p:grpSpPr>
        <a:xfrm>
          <a:off x="0" y="0"/>
          <a:ext cx="0" cy="0"/>
          <a:chOff x="0" y="0"/>
          <a:chExt cx="0" cy="0"/>
        </a:xfrm>
      </p:grpSpPr>
      <p:sp>
        <p:nvSpPr>
          <p:cNvPr id="289" name="Google Shape;289;p34"/>
          <p:cNvSpPr/>
          <p:nvPr/>
        </p:nvSpPr>
        <p:spPr>
          <a:xfrm>
            <a:off x="623887" y="188640"/>
            <a:ext cx="10771187" cy="1128712"/>
          </a:xfrm>
          <a:prstGeom prst="rect">
            <a:avLst/>
          </a:prstGeom>
          <a:noFill/>
          <a:ln>
            <a:noFill/>
          </a:ln>
        </p:spPr>
        <p:txBody>
          <a:bodyPr spcFirstLastPara="1" wrap="square" lIns="90000" tIns="45000" rIns="90000" bIns="45000" anchor="ctr" anchorCtr="0">
            <a:noAutofit/>
          </a:bodyPr>
          <a:lstStyle/>
          <a:p>
            <a:pPr marL="0" marR="0" lvl="0" indent="0" algn="l" rtl="0">
              <a:lnSpc>
                <a:spcPct val="100000"/>
              </a:lnSpc>
              <a:spcBef>
                <a:spcPts val="0"/>
              </a:spcBef>
              <a:spcAft>
                <a:spcPts val="0"/>
              </a:spcAft>
              <a:buClr>
                <a:srgbClr val="000000"/>
              </a:buClr>
              <a:buSzPts val="4000"/>
              <a:buFont typeface="Arial"/>
              <a:buNone/>
            </a:pPr>
            <a:r>
              <a:rPr lang="es-AR" sz="4000" b="0" i="0" u="none" strike="noStrike" cap="none">
                <a:solidFill>
                  <a:schemeClr val="accent5"/>
                </a:solidFill>
                <a:latin typeface="Calibri"/>
                <a:ea typeface="Calibri"/>
                <a:cs typeface="Calibri"/>
                <a:sym typeface="Calibri"/>
              </a:rPr>
              <a:t>Brainstorming</a:t>
            </a:r>
            <a:endParaRPr sz="4000" b="0" i="0" u="none" strike="noStrike" cap="none">
              <a:solidFill>
                <a:schemeClr val="accent5"/>
              </a:solidFill>
              <a:latin typeface="Calibri"/>
              <a:ea typeface="Calibri"/>
              <a:cs typeface="Calibri"/>
              <a:sym typeface="Calibri"/>
            </a:endParaRPr>
          </a:p>
        </p:txBody>
      </p:sp>
      <p:sp>
        <p:nvSpPr>
          <p:cNvPr id="290" name="Google Shape;290;p34"/>
          <p:cNvSpPr/>
          <p:nvPr/>
        </p:nvSpPr>
        <p:spPr>
          <a:xfrm>
            <a:off x="9248775" y="2852738"/>
            <a:ext cx="2925763" cy="1047750"/>
          </a:xfrm>
          <a:prstGeom prst="rect">
            <a:avLst/>
          </a:prstGeom>
          <a:no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291" name="Google Shape;291;p34"/>
          <p:cNvSpPr/>
          <p:nvPr/>
        </p:nvSpPr>
        <p:spPr>
          <a:xfrm>
            <a:off x="5951538" y="6508750"/>
            <a:ext cx="2162175" cy="304800"/>
          </a:xfrm>
          <a:prstGeom prst="rect">
            <a:avLst/>
          </a:prstGeom>
          <a:no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292" name="Google Shape;292;p34"/>
          <p:cNvSpPr/>
          <p:nvPr/>
        </p:nvSpPr>
        <p:spPr>
          <a:xfrm>
            <a:off x="623888" y="1901825"/>
            <a:ext cx="9791700" cy="4478338"/>
          </a:xfrm>
          <a:prstGeom prst="rect">
            <a:avLst/>
          </a:prstGeom>
          <a:noFill/>
          <a:ln>
            <a:noFill/>
          </a:ln>
        </p:spPr>
        <p:txBody>
          <a:bodyPr spcFirstLastPara="1" wrap="square" lIns="90000" tIns="45000" rIns="90000" bIns="45000" anchor="t" anchorCtr="0">
            <a:noAutofit/>
          </a:bodyPr>
          <a:lstStyle/>
          <a:p>
            <a:pPr marL="90488" marR="0" lvl="0" indent="-90488" algn="l" rtl="0">
              <a:lnSpc>
                <a:spcPct val="100000"/>
              </a:lnSpc>
              <a:spcBef>
                <a:spcPts val="0"/>
              </a:spcBef>
              <a:spcAft>
                <a:spcPts val="0"/>
              </a:spcAft>
              <a:buClr>
                <a:srgbClr val="000000"/>
              </a:buClr>
              <a:buSzPts val="2400"/>
              <a:buFont typeface="Arial"/>
              <a:buNone/>
            </a:pPr>
            <a:endParaRPr sz="2400" b="0" i="0" u="none" strike="noStrike" cap="none">
              <a:solidFill>
                <a:srgbClr val="262626"/>
              </a:solidFill>
              <a:latin typeface="Calibri"/>
              <a:ea typeface="Calibri"/>
              <a:cs typeface="Calibri"/>
              <a:sym typeface="Calibri"/>
            </a:endParaRPr>
          </a:p>
        </p:txBody>
      </p:sp>
      <p:sp>
        <p:nvSpPr>
          <p:cNvPr id="293" name="Google Shape;293;p34"/>
          <p:cNvSpPr/>
          <p:nvPr/>
        </p:nvSpPr>
        <p:spPr>
          <a:xfrm>
            <a:off x="168275" y="6554788"/>
            <a:ext cx="2154238" cy="212725"/>
          </a:xfrm>
          <a:prstGeom prst="rect">
            <a:avLst/>
          </a:prstGeom>
          <a:noFill/>
          <a:ln>
            <a:noFill/>
          </a:ln>
        </p:spPr>
        <p:txBody>
          <a:bodyPr spcFirstLastPara="1" wrap="square" lIns="90000" tIns="45000" rIns="90000" bIns="45000" anchor="t" anchorCtr="0">
            <a:noAutofit/>
          </a:bodyPr>
          <a:lstStyle/>
          <a:p>
            <a:pPr marL="0" marR="0" lvl="0" indent="0" algn="l" rtl="0">
              <a:lnSpc>
                <a:spcPct val="100000"/>
              </a:lnSpc>
              <a:spcBef>
                <a:spcPts val="0"/>
              </a:spcBef>
              <a:spcAft>
                <a:spcPts val="0"/>
              </a:spcAft>
              <a:buClr>
                <a:srgbClr val="000000"/>
              </a:buClr>
              <a:buSzPts val="1400"/>
              <a:buFont typeface="Arial"/>
              <a:buNone/>
            </a:pPr>
            <a:r>
              <a:rPr lang="es-AR" sz="1400" b="0" i="0" u="none" strike="noStrike" cap="none">
                <a:solidFill>
                  <a:srgbClr val="8F8F8F"/>
                </a:solidFill>
                <a:latin typeface="Calibri"/>
                <a:ea typeface="Calibri"/>
                <a:cs typeface="Calibri"/>
                <a:sym typeface="Calibri"/>
              </a:rPr>
              <a:t>Ingenieria de Software II</a:t>
            </a:r>
            <a:endParaRPr sz="1400" b="0" i="0" u="none" strike="noStrike" cap="none">
              <a:solidFill>
                <a:srgbClr val="000000"/>
              </a:solidFill>
              <a:latin typeface="Arial"/>
              <a:ea typeface="Arial"/>
              <a:cs typeface="Arial"/>
              <a:sym typeface="Arial"/>
            </a:endParaRPr>
          </a:p>
        </p:txBody>
      </p:sp>
      <p:pic>
        <p:nvPicPr>
          <p:cNvPr id="294" name="Google Shape;294;p34" descr="http://playpublicidad.com/prohibidodetenerse/wp-content/uploads/2014/06/nota_brainstorming.jpg"/>
          <p:cNvPicPr preferRelativeResize="0"/>
          <p:nvPr/>
        </p:nvPicPr>
        <p:blipFill rotWithShape="1">
          <a:blip r:embed="rId3">
            <a:alphaModFix/>
          </a:blip>
          <a:srcRect t="1" b="3960"/>
          <a:stretch/>
        </p:blipFill>
        <p:spPr>
          <a:xfrm>
            <a:off x="3606084" y="1317352"/>
            <a:ext cx="8286741" cy="5293766"/>
          </a:xfrm>
          <a:prstGeom prst="rect">
            <a:avLst/>
          </a:prstGeom>
          <a:noFill/>
          <a:ln>
            <a:noFill/>
          </a:ln>
        </p:spPr>
      </p:pic>
      <p:sp>
        <p:nvSpPr>
          <p:cNvPr id="295" name="Google Shape;295;p34"/>
          <p:cNvSpPr txBox="1"/>
          <p:nvPr/>
        </p:nvSpPr>
        <p:spPr>
          <a:xfrm>
            <a:off x="168275" y="1527088"/>
            <a:ext cx="3863398" cy="4981661"/>
          </a:xfrm>
          <a:prstGeom prst="rect">
            <a:avLst/>
          </a:prstGeom>
          <a:noFill/>
          <a:ln>
            <a:noFill/>
          </a:ln>
        </p:spPr>
        <p:txBody>
          <a:bodyPr spcFirstLastPara="1" wrap="square" lIns="91425" tIns="45700" rIns="91425" bIns="45700" anchor="t" anchorCtr="0">
            <a:normAutofit/>
          </a:bodyPr>
          <a:lstStyle/>
          <a:p>
            <a:pPr marL="68580" marR="0" lvl="0" indent="-152400" algn="l" rtl="0">
              <a:lnSpc>
                <a:spcPct val="85000"/>
              </a:lnSpc>
              <a:spcBef>
                <a:spcPts val="0"/>
              </a:spcBef>
              <a:spcAft>
                <a:spcPts val="0"/>
              </a:spcAft>
              <a:buClr>
                <a:srgbClr val="000000"/>
              </a:buClr>
              <a:buSzPts val="2400"/>
              <a:buFont typeface="Arial"/>
              <a:buChar char="»"/>
            </a:pPr>
            <a:r>
              <a:rPr lang="es-AR" sz="2400" b="0" i="0" u="none" strike="noStrike" cap="none">
                <a:solidFill>
                  <a:srgbClr val="000000"/>
                </a:solidFill>
                <a:latin typeface="Arial"/>
                <a:ea typeface="Arial"/>
                <a:cs typeface="Arial"/>
                <a:sym typeface="Arial"/>
              </a:rPr>
              <a:t>Técnica para generar ideas al alentar a los participantes para que ofrezcan tantas ideas como sea posible en un corto tiempo sin ningún análisis hasta que se hayan agotado las ideas.</a:t>
            </a:r>
            <a:endParaRPr sz="1400" b="0" i="0" u="none" strike="noStrike" cap="none">
              <a:solidFill>
                <a:srgbClr val="000000"/>
              </a:solidFill>
              <a:latin typeface="Arial"/>
              <a:ea typeface="Arial"/>
              <a:cs typeface="Arial"/>
              <a:sym typeface="Arial"/>
            </a:endParaRPr>
          </a:p>
          <a:p>
            <a:pPr marL="68580" marR="0" lvl="0" indent="83820" algn="l" rtl="0">
              <a:lnSpc>
                <a:spcPct val="85000"/>
              </a:lnSpc>
              <a:spcBef>
                <a:spcPts val="0"/>
              </a:spcBef>
              <a:spcAft>
                <a:spcPts val="0"/>
              </a:spcAft>
              <a:buClr>
                <a:srgbClr val="000000"/>
              </a:buClr>
              <a:buSzPts val="2400"/>
              <a:buFont typeface="Arial"/>
              <a:buNone/>
            </a:pPr>
            <a:endParaRPr sz="2400" b="0" i="0" u="none" strike="noStrike" cap="none">
              <a:solidFill>
                <a:srgbClr val="000000"/>
              </a:solidFill>
              <a:latin typeface="Arial"/>
              <a:ea typeface="Arial"/>
              <a:cs typeface="Arial"/>
              <a:sym typeface="Arial"/>
            </a:endParaRPr>
          </a:p>
          <a:p>
            <a:pPr marL="68580" marR="0" lvl="0" indent="83820" algn="l" rtl="0">
              <a:lnSpc>
                <a:spcPct val="85000"/>
              </a:lnSpc>
              <a:spcBef>
                <a:spcPts val="0"/>
              </a:spcBef>
              <a:spcAft>
                <a:spcPts val="0"/>
              </a:spcAft>
              <a:buClr>
                <a:srgbClr val="000000"/>
              </a:buClr>
              <a:buSzPts val="2400"/>
              <a:buFont typeface="Arial"/>
              <a:buNone/>
            </a:pPr>
            <a:endParaRPr sz="2400" b="0" i="0" u="none" strike="noStrike" cap="none">
              <a:solidFill>
                <a:srgbClr val="000000"/>
              </a:solidFill>
              <a:latin typeface="Arial"/>
              <a:ea typeface="Arial"/>
              <a:cs typeface="Arial"/>
              <a:sym typeface="Arial"/>
            </a:endParaRPr>
          </a:p>
          <a:p>
            <a:pPr marL="68580" marR="0" lvl="0" indent="83820" algn="l" rtl="0">
              <a:lnSpc>
                <a:spcPct val="85000"/>
              </a:lnSpc>
              <a:spcBef>
                <a:spcPts val="0"/>
              </a:spcBef>
              <a:spcAft>
                <a:spcPts val="0"/>
              </a:spcAft>
              <a:buClr>
                <a:srgbClr val="000000"/>
              </a:buClr>
              <a:buSzPts val="2400"/>
              <a:buFont typeface="Arial"/>
              <a:buNone/>
            </a:pPr>
            <a:endParaRPr sz="1400" b="0" i="0" u="none" strike="noStrike" cap="none">
              <a:solidFill>
                <a:srgbClr val="000000"/>
              </a:solidFill>
              <a:latin typeface="Arial"/>
              <a:ea typeface="Arial"/>
              <a:cs typeface="Arial"/>
              <a:sym typeface="Arial"/>
            </a:endParaRPr>
          </a:p>
          <a:p>
            <a:pPr marL="68580" marR="0" lvl="0" indent="-152400" algn="l" rtl="0">
              <a:lnSpc>
                <a:spcPct val="85000"/>
              </a:lnSpc>
              <a:spcBef>
                <a:spcPts val="975"/>
              </a:spcBef>
              <a:spcAft>
                <a:spcPts val="0"/>
              </a:spcAft>
              <a:buClr>
                <a:srgbClr val="000000"/>
              </a:buClr>
              <a:buSzPts val="2400"/>
              <a:buFont typeface="Arial"/>
              <a:buChar char="»"/>
            </a:pPr>
            <a:r>
              <a:rPr lang="es-AR" sz="2400" b="0" i="0" u="none" strike="noStrike" cap="none">
                <a:solidFill>
                  <a:srgbClr val="000000"/>
                </a:solidFill>
                <a:latin typeface="Arial"/>
                <a:ea typeface="Arial"/>
                <a:cs typeface="Arial"/>
                <a:sym typeface="Arial"/>
              </a:rPr>
              <a:t>Se promueve el desarrollo de ideas creativas para obtener soluciones.</a:t>
            </a:r>
            <a:endParaRPr sz="1400" b="0" i="0" u="none" strike="noStrike" cap="none">
              <a:solidFill>
                <a:srgbClr val="000000"/>
              </a:solidFill>
              <a:latin typeface="Arial"/>
              <a:ea typeface="Arial"/>
              <a:cs typeface="Arial"/>
              <a:sym typeface="Arial"/>
            </a:endParaRPr>
          </a:p>
          <a:p>
            <a:pPr marL="68580" marR="0" lvl="0" indent="0" algn="l" rtl="0">
              <a:lnSpc>
                <a:spcPct val="85000"/>
              </a:lnSpc>
              <a:spcBef>
                <a:spcPts val="975"/>
              </a:spcBef>
              <a:spcAft>
                <a:spcPts val="0"/>
              </a:spcAft>
              <a:buClr>
                <a:srgbClr val="000000"/>
              </a:buClr>
              <a:buSzPts val="2400"/>
              <a:buFont typeface="Arial"/>
              <a:buNone/>
            </a:pPr>
            <a:endParaRPr sz="2400" b="0" i="0" u="none" strike="noStrike" cap="none">
              <a:solidFill>
                <a:srgbClr val="000000"/>
              </a:solidFill>
              <a:latin typeface="Arial"/>
              <a:ea typeface="Arial"/>
              <a:cs typeface="Arial"/>
              <a:sym typeface="Arial"/>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63"/>
        <p:cNvGrpSpPr/>
        <p:nvPr/>
      </p:nvGrpSpPr>
      <p:grpSpPr>
        <a:xfrm>
          <a:off x="0" y="0"/>
          <a:ext cx="0" cy="0"/>
          <a:chOff x="0" y="0"/>
          <a:chExt cx="0" cy="0"/>
        </a:xfrm>
      </p:grpSpPr>
      <p:sp>
        <p:nvSpPr>
          <p:cNvPr id="64" name="Google Shape;64;p35"/>
          <p:cNvSpPr/>
          <p:nvPr/>
        </p:nvSpPr>
        <p:spPr>
          <a:xfrm>
            <a:off x="550863" y="5073650"/>
            <a:ext cx="10780712" cy="612775"/>
          </a:xfrm>
          <a:prstGeom prst="rect">
            <a:avLst/>
          </a:prstGeom>
          <a:noFill/>
          <a:ln>
            <a:noFill/>
          </a:ln>
        </p:spPr>
        <p:txBody>
          <a:bodyPr spcFirstLastPara="1" wrap="square" lIns="90000" tIns="45000" rIns="90000" bIns="45000" anchor="b" anchorCtr="0">
            <a:noAutofit/>
          </a:bodyPr>
          <a:lstStyle/>
          <a:p>
            <a:pPr marL="0" marR="0" lvl="0" indent="0" algn="l" rtl="0">
              <a:lnSpc>
                <a:spcPct val="100000"/>
              </a:lnSpc>
              <a:spcBef>
                <a:spcPts val="0"/>
              </a:spcBef>
              <a:spcAft>
                <a:spcPts val="0"/>
              </a:spcAft>
              <a:buClr>
                <a:srgbClr val="000000"/>
              </a:buClr>
              <a:buSzPts val="7200"/>
              <a:buFont typeface="Arial"/>
              <a:buNone/>
            </a:pPr>
            <a:r>
              <a:rPr lang="es-AR" sz="7200" b="0" i="0" u="none" strike="noStrike" cap="none">
                <a:solidFill>
                  <a:schemeClr val="accent1"/>
                </a:solidFill>
                <a:latin typeface="Calibri"/>
                <a:ea typeface="Calibri"/>
                <a:cs typeface="Calibri"/>
                <a:sym typeface="Calibri"/>
              </a:rPr>
              <a:t> </a:t>
            </a:r>
            <a:endParaRPr sz="1400" b="0" i="0" u="none" strike="noStrike" cap="none">
              <a:solidFill>
                <a:srgbClr val="000000"/>
              </a:solidFill>
              <a:latin typeface="Arial"/>
              <a:ea typeface="Arial"/>
              <a:cs typeface="Arial"/>
              <a:sym typeface="Arial"/>
            </a:endParaRPr>
          </a:p>
        </p:txBody>
      </p:sp>
      <p:sp>
        <p:nvSpPr>
          <p:cNvPr id="65" name="Google Shape;65;p35"/>
          <p:cNvSpPr/>
          <p:nvPr/>
        </p:nvSpPr>
        <p:spPr>
          <a:xfrm>
            <a:off x="550863" y="4359275"/>
            <a:ext cx="9228137" cy="533400"/>
          </a:xfrm>
          <a:prstGeom prst="rect">
            <a:avLst/>
          </a:prstGeom>
          <a:no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66" name="Google Shape;66;p35"/>
          <p:cNvSpPr/>
          <p:nvPr/>
        </p:nvSpPr>
        <p:spPr>
          <a:xfrm>
            <a:off x="9266238" y="2781300"/>
            <a:ext cx="2925762" cy="1397000"/>
          </a:xfrm>
          <a:prstGeom prst="rect">
            <a:avLst/>
          </a:prstGeom>
          <a:no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67" name="Google Shape;67;p35"/>
          <p:cNvSpPr txBox="1">
            <a:spLocks noGrp="1"/>
          </p:cNvSpPr>
          <p:nvPr>
            <p:ph type="title"/>
          </p:nvPr>
        </p:nvSpPr>
        <p:spPr>
          <a:xfrm>
            <a:off x="479376" y="4586033"/>
            <a:ext cx="10780776" cy="613283"/>
          </a:xfrm>
          <a:prstGeom prst="rect">
            <a:avLst/>
          </a:prstGeom>
          <a:noFill/>
          <a:ln>
            <a:noFill/>
          </a:ln>
        </p:spPr>
        <p:txBody>
          <a:bodyPr spcFirstLastPara="1" wrap="square" lIns="91425" tIns="45700" rIns="91425" bIns="45700" anchor="b" anchorCtr="0">
            <a:noAutofit/>
          </a:bodyPr>
          <a:lstStyle/>
          <a:p>
            <a:pPr marL="0" lvl="0" indent="0" algn="l" rtl="0">
              <a:lnSpc>
                <a:spcPct val="85000"/>
              </a:lnSpc>
              <a:spcBef>
                <a:spcPts val="0"/>
              </a:spcBef>
              <a:spcAft>
                <a:spcPts val="0"/>
              </a:spcAft>
              <a:buClr>
                <a:srgbClr val="4A6617"/>
              </a:buClr>
              <a:buSzPts val="4400"/>
              <a:buFont typeface="Calibri"/>
              <a:buNone/>
            </a:pPr>
            <a:r>
              <a:rPr lang="es-AR"/>
              <a:t>Requerimientos</a:t>
            </a:r>
            <a:endParaRPr/>
          </a:p>
        </p:txBody>
      </p:sp>
      <p:sp>
        <p:nvSpPr>
          <p:cNvPr id="68" name="Google Shape;68;p35"/>
          <p:cNvSpPr txBox="1">
            <a:spLocks noGrp="1"/>
          </p:cNvSpPr>
          <p:nvPr>
            <p:ph type="body" idx="1"/>
          </p:nvPr>
        </p:nvSpPr>
        <p:spPr>
          <a:xfrm>
            <a:off x="653976" y="5487888"/>
            <a:ext cx="9229344" cy="533400"/>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SzPts val="2400"/>
              <a:buNone/>
            </a:pPr>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73"/>
        <p:cNvGrpSpPr/>
        <p:nvPr/>
      </p:nvGrpSpPr>
      <p:grpSpPr>
        <a:xfrm>
          <a:off x="0" y="0"/>
          <a:ext cx="0" cy="0"/>
          <a:chOff x="0" y="0"/>
          <a:chExt cx="0" cy="0"/>
        </a:xfrm>
      </p:grpSpPr>
      <p:sp>
        <p:nvSpPr>
          <p:cNvPr id="74" name="Google Shape;74;p36"/>
          <p:cNvSpPr/>
          <p:nvPr/>
        </p:nvSpPr>
        <p:spPr>
          <a:xfrm>
            <a:off x="623888" y="78638"/>
            <a:ext cx="10771200" cy="1128600"/>
          </a:xfrm>
          <a:prstGeom prst="rect">
            <a:avLst/>
          </a:prstGeom>
          <a:noFill/>
          <a:ln>
            <a:noFill/>
          </a:ln>
        </p:spPr>
        <p:txBody>
          <a:bodyPr spcFirstLastPara="1" wrap="square" lIns="90000" tIns="45000" rIns="90000" bIns="45000" anchor="ctr" anchorCtr="0">
            <a:noAutofit/>
          </a:bodyPr>
          <a:lstStyle/>
          <a:p>
            <a:pPr marL="0" marR="0" lvl="0" indent="0" algn="l" rtl="0">
              <a:lnSpc>
                <a:spcPct val="100000"/>
              </a:lnSpc>
              <a:spcBef>
                <a:spcPts val="0"/>
              </a:spcBef>
              <a:spcAft>
                <a:spcPts val="0"/>
              </a:spcAft>
              <a:buClr>
                <a:schemeClr val="accent5"/>
              </a:buClr>
              <a:buSzPts val="4000"/>
              <a:buFont typeface="Calibri"/>
              <a:buNone/>
            </a:pPr>
            <a:r>
              <a:rPr lang="es-AR" sz="4000" b="0" i="0" u="none" strike="noStrike" cap="none">
                <a:solidFill>
                  <a:schemeClr val="accent5"/>
                </a:solidFill>
                <a:latin typeface="Calibri"/>
                <a:ea typeface="Calibri"/>
                <a:cs typeface="Calibri"/>
                <a:sym typeface="Calibri"/>
              </a:rPr>
              <a:t>Requerimientos</a:t>
            </a:r>
            <a:endParaRPr sz="1800" b="0" i="0" u="none" strike="noStrike" cap="none">
              <a:solidFill>
                <a:schemeClr val="accent5"/>
              </a:solidFill>
              <a:latin typeface="Calibri"/>
              <a:ea typeface="Calibri"/>
              <a:cs typeface="Calibri"/>
              <a:sym typeface="Calibri"/>
            </a:endParaRPr>
          </a:p>
        </p:txBody>
      </p:sp>
      <p:sp>
        <p:nvSpPr>
          <p:cNvPr id="75" name="Google Shape;75;p36"/>
          <p:cNvSpPr/>
          <p:nvPr/>
        </p:nvSpPr>
        <p:spPr>
          <a:xfrm>
            <a:off x="9248775" y="2852738"/>
            <a:ext cx="2925900" cy="1047900"/>
          </a:xfrm>
          <a:prstGeom prst="rect">
            <a:avLst/>
          </a:prstGeom>
          <a:no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chemeClr val="dk1"/>
              </a:buClr>
              <a:buSzPts val="1800"/>
              <a:buFont typeface="Calibri"/>
              <a:buNone/>
            </a:pPr>
            <a:endParaRPr sz="1800" b="0" i="0" u="none" strike="noStrike" cap="none">
              <a:solidFill>
                <a:schemeClr val="dk1"/>
              </a:solidFill>
              <a:latin typeface="Calibri"/>
              <a:ea typeface="Calibri"/>
              <a:cs typeface="Calibri"/>
              <a:sym typeface="Calibri"/>
            </a:endParaRPr>
          </a:p>
        </p:txBody>
      </p:sp>
      <p:sp>
        <p:nvSpPr>
          <p:cNvPr id="76" name="Google Shape;76;p36"/>
          <p:cNvSpPr/>
          <p:nvPr/>
        </p:nvSpPr>
        <p:spPr>
          <a:xfrm>
            <a:off x="5951538" y="6508750"/>
            <a:ext cx="2162100" cy="304800"/>
          </a:xfrm>
          <a:prstGeom prst="rect">
            <a:avLst/>
          </a:prstGeom>
          <a:no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chemeClr val="dk1"/>
              </a:buClr>
              <a:buSzPts val="1800"/>
              <a:buFont typeface="Calibri"/>
              <a:buNone/>
            </a:pPr>
            <a:endParaRPr sz="1800" b="0" i="0" u="none" strike="noStrike" cap="none">
              <a:solidFill>
                <a:schemeClr val="dk1"/>
              </a:solidFill>
              <a:latin typeface="Calibri"/>
              <a:ea typeface="Calibri"/>
              <a:cs typeface="Calibri"/>
              <a:sym typeface="Calibri"/>
            </a:endParaRPr>
          </a:p>
        </p:txBody>
      </p:sp>
      <p:sp>
        <p:nvSpPr>
          <p:cNvPr id="77" name="Google Shape;77;p36"/>
          <p:cNvSpPr/>
          <p:nvPr/>
        </p:nvSpPr>
        <p:spPr>
          <a:xfrm>
            <a:off x="168275" y="6554788"/>
            <a:ext cx="2154300" cy="212700"/>
          </a:xfrm>
          <a:prstGeom prst="rect">
            <a:avLst/>
          </a:prstGeom>
          <a:noFill/>
          <a:ln>
            <a:noFill/>
          </a:ln>
        </p:spPr>
        <p:txBody>
          <a:bodyPr spcFirstLastPara="1" wrap="square" lIns="90000" tIns="45000" rIns="90000" bIns="45000" anchor="t" anchorCtr="0">
            <a:noAutofit/>
          </a:bodyPr>
          <a:lstStyle/>
          <a:p>
            <a:pPr marL="0" marR="0" lvl="0" indent="0" algn="l" rtl="0">
              <a:lnSpc>
                <a:spcPct val="100000"/>
              </a:lnSpc>
              <a:spcBef>
                <a:spcPts val="0"/>
              </a:spcBef>
              <a:spcAft>
                <a:spcPts val="0"/>
              </a:spcAft>
              <a:buClr>
                <a:srgbClr val="8F8F8F"/>
              </a:buClr>
              <a:buSzPts val="1400"/>
              <a:buFont typeface="Calibri"/>
              <a:buNone/>
            </a:pPr>
            <a:r>
              <a:rPr lang="es-AR" sz="1400" b="0" i="0" u="none" strike="noStrike" cap="none">
                <a:solidFill>
                  <a:srgbClr val="8F8F8F"/>
                </a:solidFill>
                <a:latin typeface="Calibri"/>
                <a:ea typeface="Calibri"/>
                <a:cs typeface="Calibri"/>
                <a:sym typeface="Calibri"/>
              </a:rPr>
              <a:t>Ingenieria de Software II</a:t>
            </a:r>
            <a:endParaRPr sz="1800" b="0" i="0" u="none" strike="noStrike" cap="none">
              <a:solidFill>
                <a:schemeClr val="dk1"/>
              </a:solidFill>
              <a:latin typeface="Calibri"/>
              <a:ea typeface="Calibri"/>
              <a:cs typeface="Calibri"/>
              <a:sym typeface="Calibri"/>
            </a:endParaRPr>
          </a:p>
        </p:txBody>
      </p:sp>
      <p:pic>
        <p:nvPicPr>
          <p:cNvPr id="78" name="Google Shape;78;p36"/>
          <p:cNvPicPr preferRelativeResize="0"/>
          <p:nvPr/>
        </p:nvPicPr>
        <p:blipFill rotWithShape="1">
          <a:blip r:embed="rId3">
            <a:alphaModFix/>
          </a:blip>
          <a:srcRect/>
          <a:stretch/>
        </p:blipFill>
        <p:spPr>
          <a:xfrm>
            <a:off x="2881313" y="4953000"/>
            <a:ext cx="2665412" cy="1368425"/>
          </a:xfrm>
          <a:prstGeom prst="rect">
            <a:avLst/>
          </a:prstGeom>
          <a:noFill/>
          <a:ln>
            <a:noFill/>
          </a:ln>
        </p:spPr>
      </p:pic>
      <p:pic>
        <p:nvPicPr>
          <p:cNvPr id="79" name="Google Shape;79;p36"/>
          <p:cNvPicPr preferRelativeResize="0"/>
          <p:nvPr/>
        </p:nvPicPr>
        <p:blipFill rotWithShape="1">
          <a:blip r:embed="rId4">
            <a:alphaModFix/>
          </a:blip>
          <a:srcRect/>
          <a:stretch/>
        </p:blipFill>
        <p:spPr>
          <a:xfrm>
            <a:off x="4710113" y="2057400"/>
            <a:ext cx="1828800" cy="1457325"/>
          </a:xfrm>
          <a:prstGeom prst="rect">
            <a:avLst/>
          </a:prstGeom>
          <a:noFill/>
          <a:ln>
            <a:noFill/>
          </a:ln>
        </p:spPr>
      </p:pic>
      <p:pic>
        <p:nvPicPr>
          <p:cNvPr id="80" name="Google Shape;80;p36"/>
          <p:cNvPicPr preferRelativeResize="0"/>
          <p:nvPr/>
        </p:nvPicPr>
        <p:blipFill rotWithShape="1">
          <a:blip r:embed="rId5">
            <a:alphaModFix/>
          </a:blip>
          <a:srcRect/>
          <a:stretch/>
        </p:blipFill>
        <p:spPr>
          <a:xfrm>
            <a:off x="2347913" y="2514600"/>
            <a:ext cx="1820862" cy="1431926"/>
          </a:xfrm>
          <a:prstGeom prst="rect">
            <a:avLst/>
          </a:prstGeom>
          <a:noFill/>
          <a:ln>
            <a:noFill/>
          </a:ln>
        </p:spPr>
      </p:pic>
      <p:pic>
        <p:nvPicPr>
          <p:cNvPr id="81" name="Google Shape;81;p36"/>
          <p:cNvPicPr preferRelativeResize="0"/>
          <p:nvPr/>
        </p:nvPicPr>
        <p:blipFill rotWithShape="1">
          <a:blip r:embed="rId6">
            <a:alphaModFix/>
          </a:blip>
          <a:srcRect/>
          <a:stretch/>
        </p:blipFill>
        <p:spPr>
          <a:xfrm>
            <a:off x="7072313" y="2743200"/>
            <a:ext cx="1819275" cy="1306513"/>
          </a:xfrm>
          <a:prstGeom prst="rect">
            <a:avLst/>
          </a:prstGeom>
          <a:noFill/>
          <a:ln>
            <a:noFill/>
          </a:ln>
        </p:spPr>
      </p:pic>
      <p:pic>
        <p:nvPicPr>
          <p:cNvPr id="82" name="Google Shape;82;p36"/>
          <p:cNvPicPr preferRelativeResize="0"/>
          <p:nvPr/>
        </p:nvPicPr>
        <p:blipFill rotWithShape="1">
          <a:blip r:embed="rId7">
            <a:alphaModFix/>
          </a:blip>
          <a:srcRect/>
          <a:stretch/>
        </p:blipFill>
        <p:spPr>
          <a:xfrm>
            <a:off x="6386513" y="4724400"/>
            <a:ext cx="2743201" cy="1784350"/>
          </a:xfrm>
          <a:prstGeom prst="rect">
            <a:avLst/>
          </a:prstGeom>
          <a:noFill/>
          <a:ln>
            <a:noFill/>
          </a:ln>
        </p:spPr>
      </p:pic>
      <p:sp>
        <p:nvSpPr>
          <p:cNvPr id="83" name="Google Shape;83;p36"/>
          <p:cNvSpPr/>
          <p:nvPr/>
        </p:nvSpPr>
        <p:spPr>
          <a:xfrm>
            <a:off x="682625" y="5478463"/>
            <a:ext cx="1995600" cy="363600"/>
          </a:xfrm>
          <a:prstGeom prst="rect">
            <a:avLst/>
          </a:prstGeom>
          <a:gradFill>
            <a:gsLst>
              <a:gs pos="0">
                <a:srgbClr val="36B0D1"/>
              </a:gs>
              <a:gs pos="100000">
                <a:srgbClr val="2988A1"/>
              </a:gs>
            </a:gsLst>
            <a:lin ang="5400012" scaled="0"/>
          </a:gradFill>
          <a:ln w="9525" cap="flat" cmpd="sng">
            <a:solidFill>
              <a:srgbClr val="46AAC4"/>
            </a:solidFill>
            <a:prstDash val="solid"/>
            <a:round/>
            <a:headEnd type="none" w="sm" len="sm"/>
            <a:tailEnd type="none" w="sm" len="sm"/>
          </a:ln>
          <a:effectLst>
            <a:outerShdw dist="23040" dir="5400000" algn="ctr" rotWithShape="0">
              <a:srgbClr val="000000">
                <a:alpha val="32941"/>
              </a:srgbClr>
            </a:outerShdw>
          </a:effectLst>
        </p:spPr>
        <p:txBody>
          <a:bodyPr spcFirstLastPara="1" wrap="square" lIns="90000" tIns="45000" rIns="90000" bIns="45000" anchor="t" anchorCtr="0">
            <a:noAutofit/>
          </a:bodyPr>
          <a:lstStyle/>
          <a:p>
            <a:pPr marL="0" marR="0" lvl="0" indent="0" algn="ctr" rtl="0">
              <a:lnSpc>
                <a:spcPct val="100000"/>
              </a:lnSpc>
              <a:spcBef>
                <a:spcPts val="0"/>
              </a:spcBef>
              <a:spcAft>
                <a:spcPts val="0"/>
              </a:spcAft>
              <a:buClr>
                <a:srgbClr val="000099"/>
              </a:buClr>
              <a:buSzPts val="1800"/>
              <a:buFont typeface="Calibri"/>
              <a:buNone/>
            </a:pPr>
            <a:r>
              <a:rPr lang="es-AR" sz="1800" b="0" i="0" u="none" strike="noStrike" cap="none">
                <a:solidFill>
                  <a:srgbClr val="000099"/>
                </a:solidFill>
                <a:latin typeface="Calibri"/>
                <a:ea typeface="Calibri"/>
                <a:cs typeface="Calibri"/>
                <a:sym typeface="Calibri"/>
              </a:rPr>
              <a:t>Especificación</a:t>
            </a:r>
            <a:endParaRPr sz="1800" b="0" i="0" u="none" strike="noStrike" cap="none">
              <a:solidFill>
                <a:schemeClr val="dk1"/>
              </a:solidFill>
              <a:latin typeface="Calibri"/>
              <a:ea typeface="Calibri"/>
              <a:cs typeface="Calibri"/>
              <a:sym typeface="Calibri"/>
            </a:endParaRPr>
          </a:p>
        </p:txBody>
      </p:sp>
      <p:sp>
        <p:nvSpPr>
          <p:cNvPr id="84" name="Google Shape;84;p36"/>
          <p:cNvSpPr/>
          <p:nvPr/>
        </p:nvSpPr>
        <p:spPr>
          <a:xfrm>
            <a:off x="9190038" y="5453063"/>
            <a:ext cx="1298450" cy="363600"/>
          </a:xfrm>
          <a:prstGeom prst="rect">
            <a:avLst/>
          </a:prstGeom>
          <a:gradFill>
            <a:gsLst>
              <a:gs pos="0">
                <a:srgbClr val="36B0D1"/>
              </a:gs>
              <a:gs pos="100000">
                <a:srgbClr val="2988A1"/>
              </a:gs>
            </a:gsLst>
            <a:lin ang="5400012" scaled="0"/>
          </a:gradFill>
          <a:ln w="9525" cap="flat" cmpd="sng">
            <a:solidFill>
              <a:srgbClr val="46AAC4"/>
            </a:solidFill>
            <a:prstDash val="solid"/>
            <a:round/>
            <a:headEnd type="none" w="sm" len="sm"/>
            <a:tailEnd type="none" w="sm" len="sm"/>
          </a:ln>
          <a:effectLst>
            <a:outerShdw dist="23040" dir="5400000" algn="ctr" rotWithShape="0">
              <a:srgbClr val="000000">
                <a:alpha val="32941"/>
              </a:srgbClr>
            </a:outerShdw>
          </a:effectLst>
        </p:spPr>
        <p:txBody>
          <a:bodyPr spcFirstLastPara="1" wrap="square" lIns="90000" tIns="45000" rIns="90000" bIns="45000" anchor="t" anchorCtr="0">
            <a:noAutofit/>
          </a:bodyPr>
          <a:lstStyle/>
          <a:p>
            <a:pPr marL="0" marR="0" lvl="0" indent="0" algn="ctr" rtl="0">
              <a:lnSpc>
                <a:spcPct val="100000"/>
              </a:lnSpc>
              <a:spcBef>
                <a:spcPts val="0"/>
              </a:spcBef>
              <a:spcAft>
                <a:spcPts val="0"/>
              </a:spcAft>
              <a:buClr>
                <a:srgbClr val="000099"/>
              </a:buClr>
              <a:buSzPts val="1800"/>
              <a:buFont typeface="Calibri"/>
              <a:buNone/>
            </a:pPr>
            <a:r>
              <a:rPr lang="es-AR" sz="1800" b="0" i="0" u="none" strike="noStrike" cap="none">
                <a:solidFill>
                  <a:srgbClr val="000099"/>
                </a:solidFill>
                <a:latin typeface="Calibri"/>
                <a:ea typeface="Calibri"/>
                <a:cs typeface="Calibri"/>
                <a:sym typeface="Calibri"/>
              </a:rPr>
              <a:t>Análisis</a:t>
            </a:r>
            <a:endParaRPr sz="1800" b="0" i="0" u="none" strike="noStrike" cap="none">
              <a:solidFill>
                <a:schemeClr val="dk1"/>
              </a:solidFill>
              <a:latin typeface="Calibri"/>
              <a:ea typeface="Calibri"/>
              <a:cs typeface="Calibri"/>
              <a:sym typeface="Calibri"/>
            </a:endParaRPr>
          </a:p>
        </p:txBody>
      </p:sp>
      <p:sp>
        <p:nvSpPr>
          <p:cNvPr id="85" name="Google Shape;85;p36"/>
          <p:cNvSpPr/>
          <p:nvPr/>
        </p:nvSpPr>
        <p:spPr>
          <a:xfrm>
            <a:off x="7058024" y="2133600"/>
            <a:ext cx="1414239" cy="363600"/>
          </a:xfrm>
          <a:prstGeom prst="rect">
            <a:avLst/>
          </a:prstGeom>
          <a:gradFill>
            <a:gsLst>
              <a:gs pos="0">
                <a:srgbClr val="36B0D1"/>
              </a:gs>
              <a:gs pos="100000">
                <a:srgbClr val="2988A1"/>
              </a:gs>
            </a:gsLst>
            <a:lin ang="5400012" scaled="0"/>
          </a:gradFill>
          <a:ln w="9525" cap="flat" cmpd="sng">
            <a:solidFill>
              <a:srgbClr val="46AAC4"/>
            </a:solidFill>
            <a:prstDash val="solid"/>
            <a:round/>
            <a:headEnd type="none" w="sm" len="sm"/>
            <a:tailEnd type="none" w="sm" len="sm"/>
          </a:ln>
          <a:effectLst>
            <a:outerShdw dist="23040" dir="5400000" algn="ctr" rotWithShape="0">
              <a:srgbClr val="000000">
                <a:alpha val="32941"/>
              </a:srgbClr>
            </a:outerShdw>
          </a:effectLst>
        </p:spPr>
        <p:txBody>
          <a:bodyPr spcFirstLastPara="1" wrap="square" lIns="90000" tIns="45000" rIns="90000" bIns="45000" anchor="t" anchorCtr="0">
            <a:noAutofit/>
          </a:bodyPr>
          <a:lstStyle/>
          <a:p>
            <a:pPr marL="0" marR="0" lvl="0" indent="0" algn="ctr" rtl="0">
              <a:lnSpc>
                <a:spcPct val="100000"/>
              </a:lnSpc>
              <a:spcBef>
                <a:spcPts val="0"/>
              </a:spcBef>
              <a:spcAft>
                <a:spcPts val="0"/>
              </a:spcAft>
              <a:buClr>
                <a:srgbClr val="000099"/>
              </a:buClr>
              <a:buSzPts val="1800"/>
              <a:buFont typeface="Calibri"/>
              <a:buNone/>
            </a:pPr>
            <a:r>
              <a:rPr lang="es-AR" sz="1800" b="0" i="0" u="none" strike="noStrike" cap="none">
                <a:solidFill>
                  <a:srgbClr val="000099"/>
                </a:solidFill>
                <a:latin typeface="Calibri"/>
                <a:ea typeface="Calibri"/>
                <a:cs typeface="Calibri"/>
                <a:sym typeface="Calibri"/>
              </a:rPr>
              <a:t>Definición</a:t>
            </a:r>
            <a:endParaRPr sz="1800" b="0" i="0" u="none" strike="noStrike" cap="none">
              <a:solidFill>
                <a:schemeClr val="dk1"/>
              </a:solidFill>
              <a:latin typeface="Calibri"/>
              <a:ea typeface="Calibri"/>
              <a:cs typeface="Calibri"/>
              <a:sym typeface="Calibri"/>
            </a:endParaRPr>
          </a:p>
        </p:txBody>
      </p:sp>
      <p:sp>
        <p:nvSpPr>
          <p:cNvPr id="86" name="Google Shape;86;p36"/>
          <p:cNvSpPr/>
          <p:nvPr/>
        </p:nvSpPr>
        <p:spPr>
          <a:xfrm rot="-419745">
            <a:off x="4176742" y="2973404"/>
            <a:ext cx="379324" cy="304680"/>
          </a:xfrm>
          <a:custGeom>
            <a:avLst/>
            <a:gdLst/>
            <a:ahLst/>
            <a:cxnLst/>
            <a:rect l="l" t="t" r="r" b="b"/>
            <a:pathLst>
              <a:path w="120000" h="120000" extrusionOk="0">
                <a:moveTo>
                  <a:pt x="0" y="1692"/>
                </a:moveTo>
                <a:lnTo>
                  <a:pt x="243" y="1692"/>
                </a:lnTo>
                <a:lnTo>
                  <a:pt x="243" y="0"/>
                </a:lnTo>
                <a:lnTo>
                  <a:pt x="334" y="167"/>
                </a:lnTo>
                <a:lnTo>
                  <a:pt x="243" y="333"/>
                </a:lnTo>
                <a:lnTo>
                  <a:pt x="243" y="-1359"/>
                </a:lnTo>
                <a:lnTo>
                  <a:pt x="0" y="-1359"/>
                </a:lnTo>
                <a:close/>
              </a:path>
            </a:pathLst>
          </a:custGeom>
          <a:blipFill rotWithShape="0">
            <a:blip r:embed="rId8">
              <a:alphaModFix/>
            </a:blip>
            <a:tile tx="-12" ty="-6" sx="99996" sy="99996" flip="none" algn="tl"/>
          </a:blipFill>
          <a:ln w="9525" cap="flat" cmpd="sng">
            <a:solidFill>
              <a:srgbClr val="000000"/>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chemeClr val="dk1"/>
              </a:buClr>
              <a:buSzPts val="1800"/>
              <a:buFont typeface="Calibri"/>
              <a:buNone/>
            </a:pPr>
            <a:endParaRPr sz="1800" b="0" i="0" u="none" strike="noStrike" cap="none">
              <a:solidFill>
                <a:schemeClr val="dk1"/>
              </a:solidFill>
              <a:latin typeface="Calibri"/>
              <a:ea typeface="Calibri"/>
              <a:cs typeface="Calibri"/>
              <a:sym typeface="Calibri"/>
            </a:endParaRPr>
          </a:p>
        </p:txBody>
      </p:sp>
      <p:sp>
        <p:nvSpPr>
          <p:cNvPr id="87" name="Google Shape;87;p36"/>
          <p:cNvSpPr/>
          <p:nvPr/>
        </p:nvSpPr>
        <p:spPr>
          <a:xfrm rot="1140473">
            <a:off x="6692856" y="3046443"/>
            <a:ext cx="379492" cy="304922"/>
          </a:xfrm>
          <a:custGeom>
            <a:avLst/>
            <a:gdLst/>
            <a:ahLst/>
            <a:cxnLst/>
            <a:rect l="l" t="t" r="r" b="b"/>
            <a:pathLst>
              <a:path w="120000" h="120000" extrusionOk="0">
                <a:moveTo>
                  <a:pt x="0" y="1692"/>
                </a:moveTo>
                <a:lnTo>
                  <a:pt x="243" y="1692"/>
                </a:lnTo>
                <a:lnTo>
                  <a:pt x="243" y="0"/>
                </a:lnTo>
                <a:lnTo>
                  <a:pt x="334" y="167"/>
                </a:lnTo>
                <a:lnTo>
                  <a:pt x="243" y="333"/>
                </a:lnTo>
                <a:lnTo>
                  <a:pt x="243" y="-1359"/>
                </a:lnTo>
                <a:lnTo>
                  <a:pt x="0" y="-1359"/>
                </a:lnTo>
                <a:close/>
              </a:path>
            </a:pathLst>
          </a:custGeom>
          <a:blipFill rotWithShape="0">
            <a:blip r:embed="rId8">
              <a:alphaModFix/>
            </a:blip>
            <a:tile tx="11" ty="6" sx="99996" sy="99996" flip="none" algn="tl"/>
          </a:blipFill>
          <a:ln w="9525" cap="flat" cmpd="sng">
            <a:solidFill>
              <a:srgbClr val="000000"/>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chemeClr val="dk1"/>
              </a:buClr>
              <a:buSzPts val="1800"/>
              <a:buFont typeface="Calibri"/>
              <a:buNone/>
            </a:pPr>
            <a:endParaRPr sz="1800" b="0" i="0" u="none" strike="noStrike" cap="none">
              <a:solidFill>
                <a:schemeClr val="dk1"/>
              </a:solidFill>
              <a:latin typeface="Calibri"/>
              <a:ea typeface="Calibri"/>
              <a:cs typeface="Calibri"/>
              <a:sym typeface="Calibri"/>
            </a:endParaRPr>
          </a:p>
        </p:txBody>
      </p:sp>
      <p:sp>
        <p:nvSpPr>
          <p:cNvPr id="88" name="Google Shape;88;p36"/>
          <p:cNvSpPr/>
          <p:nvPr/>
        </p:nvSpPr>
        <p:spPr>
          <a:xfrm rot="5579481">
            <a:off x="7682674" y="4264792"/>
            <a:ext cx="379417" cy="304915"/>
          </a:xfrm>
          <a:custGeom>
            <a:avLst/>
            <a:gdLst/>
            <a:ahLst/>
            <a:cxnLst/>
            <a:rect l="l" t="t" r="r" b="b"/>
            <a:pathLst>
              <a:path w="120000" h="120000" extrusionOk="0">
                <a:moveTo>
                  <a:pt x="0" y="1692"/>
                </a:moveTo>
                <a:lnTo>
                  <a:pt x="243" y="1692"/>
                </a:lnTo>
                <a:lnTo>
                  <a:pt x="243" y="0"/>
                </a:lnTo>
                <a:lnTo>
                  <a:pt x="334" y="167"/>
                </a:lnTo>
                <a:lnTo>
                  <a:pt x="243" y="333"/>
                </a:lnTo>
                <a:lnTo>
                  <a:pt x="243" y="-1359"/>
                </a:lnTo>
                <a:lnTo>
                  <a:pt x="0" y="-1359"/>
                </a:lnTo>
                <a:close/>
              </a:path>
            </a:pathLst>
          </a:custGeom>
          <a:blipFill rotWithShape="0">
            <a:blip r:embed="rId8">
              <a:alphaModFix/>
            </a:blip>
            <a:tile tx="-7" ty="-2" sx="99996" sy="99996" flip="none" algn="tl"/>
          </a:blipFill>
          <a:ln w="9525" cap="flat" cmpd="sng">
            <a:solidFill>
              <a:srgbClr val="000000"/>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chemeClr val="dk1"/>
              </a:buClr>
              <a:buSzPts val="1800"/>
              <a:buFont typeface="Calibri"/>
              <a:buNone/>
            </a:pPr>
            <a:endParaRPr sz="1800" b="0" i="0" u="none" strike="noStrike" cap="none">
              <a:solidFill>
                <a:schemeClr val="dk1"/>
              </a:solidFill>
              <a:latin typeface="Calibri"/>
              <a:ea typeface="Calibri"/>
              <a:cs typeface="Calibri"/>
              <a:sym typeface="Calibri"/>
            </a:endParaRPr>
          </a:p>
        </p:txBody>
      </p:sp>
      <p:sp>
        <p:nvSpPr>
          <p:cNvPr id="89" name="Google Shape;89;p36"/>
          <p:cNvSpPr/>
          <p:nvPr/>
        </p:nvSpPr>
        <p:spPr>
          <a:xfrm rot="-10740219">
            <a:off x="5703783" y="5638764"/>
            <a:ext cx="379557" cy="304848"/>
          </a:xfrm>
          <a:custGeom>
            <a:avLst/>
            <a:gdLst/>
            <a:ahLst/>
            <a:cxnLst/>
            <a:rect l="l" t="t" r="r" b="b"/>
            <a:pathLst>
              <a:path w="120000" h="120000" extrusionOk="0">
                <a:moveTo>
                  <a:pt x="0" y="1692"/>
                </a:moveTo>
                <a:lnTo>
                  <a:pt x="243" y="1692"/>
                </a:lnTo>
                <a:lnTo>
                  <a:pt x="243" y="0"/>
                </a:lnTo>
                <a:lnTo>
                  <a:pt x="334" y="167"/>
                </a:lnTo>
                <a:lnTo>
                  <a:pt x="243" y="333"/>
                </a:lnTo>
                <a:lnTo>
                  <a:pt x="243" y="-1359"/>
                </a:lnTo>
                <a:lnTo>
                  <a:pt x="0" y="-1359"/>
                </a:lnTo>
                <a:close/>
              </a:path>
            </a:pathLst>
          </a:custGeom>
          <a:blipFill rotWithShape="0">
            <a:blip r:embed="rId8">
              <a:alphaModFix/>
            </a:blip>
            <a:tile tx="-1" ty="-5" sx="99996" sy="99996" flip="none" algn="tl"/>
          </a:blipFill>
          <a:ln w="9525" cap="flat" cmpd="sng">
            <a:solidFill>
              <a:srgbClr val="000000"/>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chemeClr val="dk1"/>
              </a:buClr>
              <a:buSzPts val="1800"/>
              <a:buFont typeface="Calibri"/>
              <a:buNone/>
            </a:pPr>
            <a:endParaRPr sz="1800" b="0" i="0" u="none" strike="noStrike" cap="none">
              <a:solidFill>
                <a:schemeClr val="dk1"/>
              </a:solidFill>
              <a:latin typeface="Calibri"/>
              <a:ea typeface="Calibri"/>
              <a:cs typeface="Calibri"/>
              <a:sym typeface="Calibri"/>
            </a:endParaRPr>
          </a:p>
        </p:txBody>
      </p:sp>
      <p:sp>
        <p:nvSpPr>
          <p:cNvPr id="90" name="Google Shape;90;p36"/>
          <p:cNvSpPr/>
          <p:nvPr/>
        </p:nvSpPr>
        <p:spPr>
          <a:xfrm>
            <a:off x="3330575" y="1981200"/>
            <a:ext cx="1379400" cy="533400"/>
          </a:xfrm>
          <a:prstGeom prst="rect">
            <a:avLst/>
          </a:prstGeom>
          <a:gradFill>
            <a:gsLst>
              <a:gs pos="0">
                <a:srgbClr val="36B0D1"/>
              </a:gs>
              <a:gs pos="100000">
                <a:srgbClr val="2988A1"/>
              </a:gs>
            </a:gsLst>
            <a:lin ang="5400012" scaled="0"/>
          </a:gradFill>
          <a:ln w="9525" cap="flat" cmpd="sng">
            <a:solidFill>
              <a:srgbClr val="46AAC4"/>
            </a:solidFill>
            <a:prstDash val="solid"/>
            <a:round/>
            <a:headEnd type="none" w="sm" len="sm"/>
            <a:tailEnd type="none" w="sm" len="sm"/>
          </a:ln>
          <a:effectLst>
            <a:outerShdw dist="23040" dir="5400000" algn="ctr" rotWithShape="0">
              <a:srgbClr val="000000">
                <a:alpha val="32941"/>
              </a:srgbClr>
            </a:outerShdw>
          </a:effectLst>
        </p:spPr>
        <p:txBody>
          <a:bodyPr spcFirstLastPara="1" wrap="square" lIns="90000" tIns="45000" rIns="90000" bIns="45000" anchor="t" anchorCtr="0">
            <a:noAutofit/>
          </a:bodyPr>
          <a:lstStyle/>
          <a:p>
            <a:pPr marL="0" marR="0" lvl="0" indent="0" algn="ctr" rtl="0">
              <a:lnSpc>
                <a:spcPct val="100000"/>
              </a:lnSpc>
              <a:spcBef>
                <a:spcPts val="0"/>
              </a:spcBef>
              <a:spcAft>
                <a:spcPts val="0"/>
              </a:spcAft>
              <a:buClr>
                <a:srgbClr val="000099"/>
              </a:buClr>
              <a:buSzPts val="1800"/>
              <a:buFont typeface="Calibri"/>
              <a:buNone/>
            </a:pPr>
            <a:r>
              <a:rPr lang="es-AR" sz="1800" b="0" i="0" u="none" strike="noStrike" cap="none">
                <a:solidFill>
                  <a:srgbClr val="000099"/>
                </a:solidFill>
                <a:latin typeface="Calibri"/>
                <a:ea typeface="Calibri"/>
                <a:cs typeface="Calibri"/>
                <a:sym typeface="Calibri"/>
              </a:rPr>
              <a:t>Solicitud</a:t>
            </a:r>
            <a:endParaRPr sz="1800" b="0" i="0" u="none" strike="noStrike" cap="none">
              <a:solidFill>
                <a:schemeClr val="dk1"/>
              </a:solidFill>
              <a:latin typeface="Calibri"/>
              <a:ea typeface="Calibri"/>
              <a:cs typeface="Calibri"/>
              <a:sym typeface="Calibri"/>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90"/>
                                        </p:tgtEl>
                                        <p:attrNameLst>
                                          <p:attrName>style.visibility</p:attrName>
                                        </p:attrNameLst>
                                      </p:cBhvr>
                                      <p:to>
                                        <p:strVal val="visible"/>
                                      </p:to>
                                    </p:set>
                                    <p:animEffect transition="in" filter="fade">
                                      <p:cBhvr>
                                        <p:cTn id="7" dur="2000"/>
                                        <p:tgtEl>
                                          <p:spTgt spid="90"/>
                                        </p:tgtEl>
                                      </p:cBhvr>
                                    </p:animEffect>
                                  </p:childTnLst>
                                </p:cTn>
                              </p:par>
                              <p:par>
                                <p:cTn id="8" presetID="10" presetClass="entr" presetSubtype="0" fill="hold" nodeType="withEffect">
                                  <p:stCondLst>
                                    <p:cond delay="0"/>
                                  </p:stCondLst>
                                  <p:childTnLst>
                                    <p:set>
                                      <p:cBhvr>
                                        <p:cTn id="9" dur="1" fill="hold">
                                          <p:stCondLst>
                                            <p:cond delay="0"/>
                                          </p:stCondLst>
                                        </p:cTn>
                                        <p:tgtEl>
                                          <p:spTgt spid="80"/>
                                        </p:tgtEl>
                                        <p:attrNameLst>
                                          <p:attrName>style.visibility</p:attrName>
                                        </p:attrNameLst>
                                      </p:cBhvr>
                                      <p:to>
                                        <p:strVal val="visible"/>
                                      </p:to>
                                    </p:set>
                                    <p:animEffect transition="in" filter="fade">
                                      <p:cBhvr>
                                        <p:cTn id="10" dur="2000"/>
                                        <p:tgtEl>
                                          <p:spTgt spid="80"/>
                                        </p:tgtEl>
                                      </p:cBhvr>
                                    </p:animEffect>
                                  </p:childTnLst>
                                </p:cTn>
                              </p:par>
                              <p:par>
                                <p:cTn id="11" presetID="10" presetClass="entr" presetSubtype="0" fill="hold" nodeType="withEffect">
                                  <p:stCondLst>
                                    <p:cond delay="0"/>
                                  </p:stCondLst>
                                  <p:childTnLst>
                                    <p:set>
                                      <p:cBhvr>
                                        <p:cTn id="12" dur="1" fill="hold">
                                          <p:stCondLst>
                                            <p:cond delay="0"/>
                                          </p:stCondLst>
                                        </p:cTn>
                                        <p:tgtEl>
                                          <p:spTgt spid="86"/>
                                        </p:tgtEl>
                                        <p:attrNameLst>
                                          <p:attrName>style.visibility</p:attrName>
                                        </p:attrNameLst>
                                      </p:cBhvr>
                                      <p:to>
                                        <p:strVal val="visible"/>
                                      </p:to>
                                    </p:set>
                                    <p:animEffect transition="in" filter="fade">
                                      <p:cBhvr>
                                        <p:cTn id="13" dur="2000"/>
                                        <p:tgtEl>
                                          <p:spTgt spid="86"/>
                                        </p:tgtEl>
                                      </p:cBhvr>
                                    </p:animEffect>
                                  </p:childTnLst>
                                </p:cTn>
                              </p:par>
                              <p:par>
                                <p:cTn id="14" presetID="10" presetClass="entr" presetSubtype="0" fill="hold" nodeType="withEffect">
                                  <p:stCondLst>
                                    <p:cond delay="0"/>
                                  </p:stCondLst>
                                  <p:childTnLst>
                                    <p:set>
                                      <p:cBhvr>
                                        <p:cTn id="15" dur="1" fill="hold">
                                          <p:stCondLst>
                                            <p:cond delay="0"/>
                                          </p:stCondLst>
                                        </p:cTn>
                                        <p:tgtEl>
                                          <p:spTgt spid="79"/>
                                        </p:tgtEl>
                                        <p:attrNameLst>
                                          <p:attrName>style.visibility</p:attrName>
                                        </p:attrNameLst>
                                      </p:cBhvr>
                                      <p:to>
                                        <p:strVal val="visible"/>
                                      </p:to>
                                    </p:set>
                                    <p:animEffect transition="in" filter="fade">
                                      <p:cBhvr>
                                        <p:cTn id="16" dur="2000"/>
                                        <p:tgtEl>
                                          <p:spTgt spid="79"/>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nodeType="clickEffect">
                                  <p:stCondLst>
                                    <p:cond delay="0"/>
                                  </p:stCondLst>
                                  <p:childTnLst>
                                    <p:set>
                                      <p:cBhvr>
                                        <p:cTn id="20" dur="1" fill="hold">
                                          <p:stCondLst>
                                            <p:cond delay="0"/>
                                          </p:stCondLst>
                                        </p:cTn>
                                        <p:tgtEl>
                                          <p:spTgt spid="87"/>
                                        </p:tgtEl>
                                        <p:attrNameLst>
                                          <p:attrName>style.visibility</p:attrName>
                                        </p:attrNameLst>
                                      </p:cBhvr>
                                      <p:to>
                                        <p:strVal val="visible"/>
                                      </p:to>
                                    </p:set>
                                    <p:animEffect transition="in" filter="fade">
                                      <p:cBhvr>
                                        <p:cTn id="21" dur="2000"/>
                                        <p:tgtEl>
                                          <p:spTgt spid="87"/>
                                        </p:tgtEl>
                                      </p:cBhvr>
                                    </p:animEffect>
                                  </p:childTnLst>
                                </p:cTn>
                              </p:par>
                              <p:par>
                                <p:cTn id="22" presetID="10" presetClass="entr" presetSubtype="0" fill="hold" nodeType="withEffect">
                                  <p:stCondLst>
                                    <p:cond delay="0"/>
                                  </p:stCondLst>
                                  <p:childTnLst>
                                    <p:set>
                                      <p:cBhvr>
                                        <p:cTn id="23" dur="1" fill="hold">
                                          <p:stCondLst>
                                            <p:cond delay="0"/>
                                          </p:stCondLst>
                                        </p:cTn>
                                        <p:tgtEl>
                                          <p:spTgt spid="85"/>
                                        </p:tgtEl>
                                        <p:attrNameLst>
                                          <p:attrName>style.visibility</p:attrName>
                                        </p:attrNameLst>
                                      </p:cBhvr>
                                      <p:to>
                                        <p:strVal val="visible"/>
                                      </p:to>
                                    </p:set>
                                    <p:animEffect transition="in" filter="fade">
                                      <p:cBhvr>
                                        <p:cTn id="24" dur="2000"/>
                                        <p:tgtEl>
                                          <p:spTgt spid="85"/>
                                        </p:tgtEl>
                                      </p:cBhvr>
                                    </p:animEffect>
                                  </p:childTnLst>
                                </p:cTn>
                              </p:par>
                              <p:par>
                                <p:cTn id="25" presetID="10" presetClass="entr" presetSubtype="0" fill="hold" nodeType="withEffect">
                                  <p:stCondLst>
                                    <p:cond delay="0"/>
                                  </p:stCondLst>
                                  <p:childTnLst>
                                    <p:set>
                                      <p:cBhvr>
                                        <p:cTn id="26" dur="1" fill="hold">
                                          <p:stCondLst>
                                            <p:cond delay="0"/>
                                          </p:stCondLst>
                                        </p:cTn>
                                        <p:tgtEl>
                                          <p:spTgt spid="81"/>
                                        </p:tgtEl>
                                        <p:attrNameLst>
                                          <p:attrName>style.visibility</p:attrName>
                                        </p:attrNameLst>
                                      </p:cBhvr>
                                      <p:to>
                                        <p:strVal val="visible"/>
                                      </p:to>
                                    </p:set>
                                    <p:animEffect transition="in" filter="fade">
                                      <p:cBhvr>
                                        <p:cTn id="27" dur="2000"/>
                                        <p:tgtEl>
                                          <p:spTgt spid="81"/>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88"/>
                                        </p:tgtEl>
                                        <p:attrNameLst>
                                          <p:attrName>style.visibility</p:attrName>
                                        </p:attrNameLst>
                                      </p:cBhvr>
                                      <p:to>
                                        <p:strVal val="visible"/>
                                      </p:to>
                                    </p:set>
                                    <p:animEffect transition="in" filter="fade">
                                      <p:cBhvr>
                                        <p:cTn id="32" dur="2000"/>
                                        <p:tgtEl>
                                          <p:spTgt spid="88"/>
                                        </p:tgtEl>
                                      </p:cBhvr>
                                    </p:animEffect>
                                  </p:childTnLst>
                                </p:cTn>
                              </p:par>
                              <p:par>
                                <p:cTn id="33" presetID="10" presetClass="entr" presetSubtype="0" fill="hold" nodeType="withEffect">
                                  <p:stCondLst>
                                    <p:cond delay="0"/>
                                  </p:stCondLst>
                                  <p:childTnLst>
                                    <p:set>
                                      <p:cBhvr>
                                        <p:cTn id="34" dur="1" fill="hold">
                                          <p:stCondLst>
                                            <p:cond delay="0"/>
                                          </p:stCondLst>
                                        </p:cTn>
                                        <p:tgtEl>
                                          <p:spTgt spid="84"/>
                                        </p:tgtEl>
                                        <p:attrNameLst>
                                          <p:attrName>style.visibility</p:attrName>
                                        </p:attrNameLst>
                                      </p:cBhvr>
                                      <p:to>
                                        <p:strVal val="visible"/>
                                      </p:to>
                                    </p:set>
                                    <p:animEffect transition="in" filter="fade">
                                      <p:cBhvr>
                                        <p:cTn id="35" dur="2000"/>
                                        <p:tgtEl>
                                          <p:spTgt spid="84"/>
                                        </p:tgtEl>
                                      </p:cBhvr>
                                    </p:animEffect>
                                  </p:childTnLst>
                                </p:cTn>
                              </p:par>
                              <p:par>
                                <p:cTn id="36" presetID="10" presetClass="entr" presetSubtype="0" fill="hold" nodeType="withEffect">
                                  <p:stCondLst>
                                    <p:cond delay="0"/>
                                  </p:stCondLst>
                                  <p:childTnLst>
                                    <p:set>
                                      <p:cBhvr>
                                        <p:cTn id="37" dur="1" fill="hold">
                                          <p:stCondLst>
                                            <p:cond delay="0"/>
                                          </p:stCondLst>
                                        </p:cTn>
                                        <p:tgtEl>
                                          <p:spTgt spid="82"/>
                                        </p:tgtEl>
                                        <p:attrNameLst>
                                          <p:attrName>style.visibility</p:attrName>
                                        </p:attrNameLst>
                                      </p:cBhvr>
                                      <p:to>
                                        <p:strVal val="visible"/>
                                      </p:to>
                                    </p:set>
                                    <p:animEffect transition="in" filter="fade">
                                      <p:cBhvr>
                                        <p:cTn id="38" dur="2000"/>
                                        <p:tgtEl>
                                          <p:spTgt spid="82"/>
                                        </p:tgtEl>
                                      </p:cBhvr>
                                    </p:animEffect>
                                  </p:childTnLst>
                                </p:cTn>
                              </p:par>
                            </p:childTnLst>
                          </p:cTn>
                        </p:par>
                      </p:childTnLst>
                    </p:cTn>
                  </p:par>
                  <p:par>
                    <p:cTn id="39" fill="hold">
                      <p:stCondLst>
                        <p:cond delay="indefinite"/>
                      </p:stCondLst>
                      <p:childTnLst>
                        <p:par>
                          <p:cTn id="40" fill="hold">
                            <p:stCondLst>
                              <p:cond delay="0"/>
                            </p:stCondLst>
                            <p:childTnLst>
                              <p:par>
                                <p:cTn id="41" presetID="10" presetClass="entr" presetSubtype="0" fill="hold" nodeType="clickEffect">
                                  <p:stCondLst>
                                    <p:cond delay="0"/>
                                  </p:stCondLst>
                                  <p:childTnLst>
                                    <p:set>
                                      <p:cBhvr>
                                        <p:cTn id="42" dur="1" fill="hold">
                                          <p:stCondLst>
                                            <p:cond delay="0"/>
                                          </p:stCondLst>
                                        </p:cTn>
                                        <p:tgtEl>
                                          <p:spTgt spid="89"/>
                                        </p:tgtEl>
                                        <p:attrNameLst>
                                          <p:attrName>style.visibility</p:attrName>
                                        </p:attrNameLst>
                                      </p:cBhvr>
                                      <p:to>
                                        <p:strVal val="visible"/>
                                      </p:to>
                                    </p:set>
                                    <p:animEffect transition="in" filter="fade">
                                      <p:cBhvr>
                                        <p:cTn id="43" dur="2000"/>
                                        <p:tgtEl>
                                          <p:spTgt spid="89"/>
                                        </p:tgtEl>
                                      </p:cBhvr>
                                    </p:animEffect>
                                  </p:childTnLst>
                                </p:cTn>
                              </p:par>
                              <p:par>
                                <p:cTn id="44" presetID="10" presetClass="entr" presetSubtype="0" fill="hold" nodeType="withEffect">
                                  <p:stCondLst>
                                    <p:cond delay="0"/>
                                  </p:stCondLst>
                                  <p:childTnLst>
                                    <p:set>
                                      <p:cBhvr>
                                        <p:cTn id="45" dur="1" fill="hold">
                                          <p:stCondLst>
                                            <p:cond delay="0"/>
                                          </p:stCondLst>
                                        </p:cTn>
                                        <p:tgtEl>
                                          <p:spTgt spid="78"/>
                                        </p:tgtEl>
                                        <p:attrNameLst>
                                          <p:attrName>style.visibility</p:attrName>
                                        </p:attrNameLst>
                                      </p:cBhvr>
                                      <p:to>
                                        <p:strVal val="visible"/>
                                      </p:to>
                                    </p:set>
                                    <p:animEffect transition="in" filter="fade">
                                      <p:cBhvr>
                                        <p:cTn id="46" dur="2000"/>
                                        <p:tgtEl>
                                          <p:spTgt spid="78"/>
                                        </p:tgtEl>
                                      </p:cBhvr>
                                    </p:animEffect>
                                  </p:childTnLst>
                                </p:cTn>
                              </p:par>
                              <p:par>
                                <p:cTn id="47" presetID="10" presetClass="entr" presetSubtype="0" fill="hold" nodeType="withEffect">
                                  <p:stCondLst>
                                    <p:cond delay="0"/>
                                  </p:stCondLst>
                                  <p:childTnLst>
                                    <p:set>
                                      <p:cBhvr>
                                        <p:cTn id="48" dur="1" fill="hold">
                                          <p:stCondLst>
                                            <p:cond delay="0"/>
                                          </p:stCondLst>
                                        </p:cTn>
                                        <p:tgtEl>
                                          <p:spTgt spid="83"/>
                                        </p:tgtEl>
                                        <p:attrNameLst>
                                          <p:attrName>style.visibility</p:attrName>
                                        </p:attrNameLst>
                                      </p:cBhvr>
                                      <p:to>
                                        <p:strVal val="visible"/>
                                      </p:to>
                                    </p:set>
                                    <p:animEffect transition="in" filter="fade">
                                      <p:cBhvr>
                                        <p:cTn id="49" dur="2000"/>
                                        <p:tgtEl>
                                          <p:spTgt spid="8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95"/>
        <p:cNvGrpSpPr/>
        <p:nvPr/>
      </p:nvGrpSpPr>
      <p:grpSpPr>
        <a:xfrm>
          <a:off x="0" y="0"/>
          <a:ext cx="0" cy="0"/>
          <a:chOff x="0" y="0"/>
          <a:chExt cx="0" cy="0"/>
        </a:xfrm>
      </p:grpSpPr>
      <p:sp>
        <p:nvSpPr>
          <p:cNvPr id="96" name="Google Shape;96;p39"/>
          <p:cNvSpPr/>
          <p:nvPr/>
        </p:nvSpPr>
        <p:spPr>
          <a:xfrm>
            <a:off x="750373" y="105700"/>
            <a:ext cx="10771187" cy="1128712"/>
          </a:xfrm>
          <a:prstGeom prst="rect">
            <a:avLst/>
          </a:prstGeom>
          <a:noFill/>
          <a:ln>
            <a:noFill/>
          </a:ln>
        </p:spPr>
        <p:txBody>
          <a:bodyPr spcFirstLastPara="1" wrap="square" lIns="90000" tIns="45000" rIns="90000" bIns="45000" anchor="ctr" anchorCtr="0">
            <a:noAutofit/>
          </a:bodyPr>
          <a:lstStyle/>
          <a:p>
            <a:pPr marL="0" marR="0" lvl="0" indent="0" algn="l" rtl="0">
              <a:lnSpc>
                <a:spcPct val="100000"/>
              </a:lnSpc>
              <a:spcBef>
                <a:spcPts val="0"/>
              </a:spcBef>
              <a:spcAft>
                <a:spcPts val="0"/>
              </a:spcAft>
              <a:buClr>
                <a:srgbClr val="000000"/>
              </a:buClr>
              <a:buSzPts val="4000"/>
              <a:buFont typeface="Arial"/>
              <a:buNone/>
            </a:pPr>
            <a:r>
              <a:rPr lang="es-AR" sz="4000" b="0" i="0" u="none" strike="noStrike" cap="none">
                <a:solidFill>
                  <a:schemeClr val="accent5"/>
                </a:solidFill>
                <a:latin typeface="Calibri"/>
                <a:ea typeface="Calibri"/>
                <a:cs typeface="Calibri"/>
                <a:sym typeface="Calibri"/>
              </a:rPr>
              <a:t>Tipos de requerimientos</a:t>
            </a:r>
            <a:endParaRPr sz="1400" b="0" i="0" u="none" strike="noStrike" cap="none">
              <a:solidFill>
                <a:srgbClr val="000000"/>
              </a:solidFill>
              <a:latin typeface="Arial"/>
              <a:ea typeface="Arial"/>
              <a:cs typeface="Arial"/>
              <a:sym typeface="Arial"/>
            </a:endParaRPr>
          </a:p>
        </p:txBody>
      </p:sp>
      <p:sp>
        <p:nvSpPr>
          <p:cNvPr id="97" name="Google Shape;97;p39"/>
          <p:cNvSpPr/>
          <p:nvPr/>
        </p:nvSpPr>
        <p:spPr>
          <a:xfrm>
            <a:off x="9248775" y="2852738"/>
            <a:ext cx="2925763" cy="1047750"/>
          </a:xfrm>
          <a:prstGeom prst="rect">
            <a:avLst/>
          </a:prstGeom>
          <a:no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98" name="Google Shape;98;p39"/>
          <p:cNvSpPr/>
          <p:nvPr/>
        </p:nvSpPr>
        <p:spPr>
          <a:xfrm>
            <a:off x="5951538" y="6508750"/>
            <a:ext cx="2162175" cy="304800"/>
          </a:xfrm>
          <a:prstGeom prst="rect">
            <a:avLst/>
          </a:prstGeom>
          <a:no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99" name="Google Shape;99;p39"/>
          <p:cNvSpPr/>
          <p:nvPr/>
        </p:nvSpPr>
        <p:spPr>
          <a:xfrm>
            <a:off x="623887" y="1771196"/>
            <a:ext cx="11024161" cy="4478338"/>
          </a:xfrm>
          <a:prstGeom prst="rect">
            <a:avLst/>
          </a:prstGeom>
          <a:noFill/>
          <a:ln>
            <a:noFill/>
          </a:ln>
        </p:spPr>
        <p:txBody>
          <a:bodyPr spcFirstLastPara="1" wrap="square" lIns="90000" tIns="45000" rIns="90000" bIns="45000" anchor="t" anchorCtr="0">
            <a:noAutofit/>
          </a:bodyPr>
          <a:lstStyle/>
          <a:p>
            <a:pPr marL="342900" marR="0" lvl="0" indent="-342900" algn="l" rtl="0">
              <a:lnSpc>
                <a:spcPct val="100000"/>
              </a:lnSpc>
              <a:spcBef>
                <a:spcPts val="0"/>
              </a:spcBef>
              <a:spcAft>
                <a:spcPts val="0"/>
              </a:spcAft>
              <a:buClr>
                <a:srgbClr val="C00000"/>
              </a:buClr>
              <a:buSzPts val="3200"/>
              <a:buFont typeface="Noto Sans Symbols"/>
              <a:buChar char="❖"/>
            </a:pPr>
            <a:r>
              <a:rPr lang="es-AR" sz="3200" b="1" i="0" u="none" strike="noStrike" cap="none">
                <a:solidFill>
                  <a:srgbClr val="262626"/>
                </a:solidFill>
                <a:latin typeface="Calibri"/>
                <a:ea typeface="Calibri"/>
                <a:cs typeface="Calibri"/>
                <a:sym typeface="Calibri"/>
              </a:rPr>
              <a:t>Funcionales</a:t>
            </a:r>
            <a:endParaRPr sz="1400" b="0" i="0" u="none" strike="noStrike" cap="none">
              <a:solidFill>
                <a:srgbClr val="000000"/>
              </a:solidFill>
              <a:latin typeface="Arial"/>
              <a:ea typeface="Arial"/>
              <a:cs typeface="Arial"/>
              <a:sym typeface="Arial"/>
            </a:endParaRPr>
          </a:p>
          <a:p>
            <a:pPr marL="346075" marR="0" lvl="1" indent="-138113" algn="just" rtl="0">
              <a:lnSpc>
                <a:spcPct val="100000"/>
              </a:lnSpc>
              <a:spcBef>
                <a:spcPts val="0"/>
              </a:spcBef>
              <a:spcAft>
                <a:spcPts val="0"/>
              </a:spcAft>
              <a:buClr>
                <a:srgbClr val="262626"/>
              </a:buClr>
              <a:buSzPts val="3200"/>
              <a:buFont typeface="Arial"/>
              <a:buNone/>
            </a:pPr>
            <a:endParaRPr sz="3200" b="0" i="0" u="none" strike="noStrike" cap="none">
              <a:solidFill>
                <a:srgbClr val="262626"/>
              </a:solidFill>
              <a:latin typeface="Calibri"/>
              <a:ea typeface="Calibri"/>
              <a:cs typeface="Calibri"/>
              <a:sym typeface="Calibri"/>
            </a:endParaRPr>
          </a:p>
          <a:p>
            <a:pPr marL="346075" marR="0" lvl="1" indent="-341313" algn="just" rtl="0">
              <a:lnSpc>
                <a:spcPct val="100000"/>
              </a:lnSpc>
              <a:spcBef>
                <a:spcPts val="0"/>
              </a:spcBef>
              <a:spcAft>
                <a:spcPts val="0"/>
              </a:spcAft>
              <a:buClr>
                <a:srgbClr val="262626"/>
              </a:buClr>
              <a:buSzPts val="3200"/>
              <a:buFont typeface="Arial"/>
              <a:buChar char=" "/>
            </a:pPr>
            <a:r>
              <a:rPr lang="es-AR" sz="3200" b="0" i="0" u="none" strike="noStrike" cap="none">
                <a:solidFill>
                  <a:srgbClr val="262626"/>
                </a:solidFill>
                <a:latin typeface="Calibri"/>
                <a:ea typeface="Calibri"/>
                <a:cs typeface="Calibri"/>
                <a:sym typeface="Calibri"/>
              </a:rPr>
              <a:t>Definen el comportamiento del sistema.</a:t>
            </a:r>
            <a:endParaRPr sz="1400" b="0" i="0" u="none" strike="noStrike" cap="none">
              <a:solidFill>
                <a:srgbClr val="000000"/>
              </a:solidFill>
              <a:latin typeface="Arial"/>
              <a:ea typeface="Arial"/>
              <a:cs typeface="Arial"/>
              <a:sym typeface="Arial"/>
            </a:endParaRPr>
          </a:p>
          <a:p>
            <a:pPr marL="346075" marR="0" lvl="1" indent="-341313" algn="l" rtl="0">
              <a:lnSpc>
                <a:spcPct val="100000"/>
              </a:lnSpc>
              <a:spcBef>
                <a:spcPts val="0"/>
              </a:spcBef>
              <a:spcAft>
                <a:spcPts val="0"/>
              </a:spcAft>
              <a:buClr>
                <a:srgbClr val="262626"/>
              </a:buClr>
              <a:buSzPts val="3200"/>
              <a:buFont typeface="Arial"/>
              <a:buChar char=" "/>
            </a:pPr>
            <a:r>
              <a:rPr lang="es-AR" sz="3200" b="0" i="0" u="none" strike="noStrike" cap="none">
                <a:solidFill>
                  <a:srgbClr val="262626"/>
                </a:solidFill>
                <a:latin typeface="Calibri"/>
                <a:ea typeface="Calibri"/>
                <a:cs typeface="Calibri"/>
                <a:sym typeface="Calibri"/>
              </a:rPr>
              <a:t>Describen las tareas que el sistema debe realizar.</a:t>
            </a:r>
            <a:endParaRPr sz="1400" b="0" i="0" u="none" strike="noStrike" cap="none">
              <a:solidFill>
                <a:srgbClr val="000000"/>
              </a:solidFill>
              <a:latin typeface="Arial"/>
              <a:ea typeface="Arial"/>
              <a:cs typeface="Arial"/>
              <a:sym typeface="Arial"/>
            </a:endParaRPr>
          </a:p>
          <a:p>
            <a:pPr marL="346075" marR="0" lvl="1" indent="-341313" algn="l" rtl="0">
              <a:lnSpc>
                <a:spcPct val="100000"/>
              </a:lnSpc>
              <a:spcBef>
                <a:spcPts val="0"/>
              </a:spcBef>
              <a:spcAft>
                <a:spcPts val="0"/>
              </a:spcAft>
              <a:buClr>
                <a:srgbClr val="262626"/>
              </a:buClr>
              <a:buSzPts val="3200"/>
              <a:buFont typeface="Arial"/>
              <a:buChar char=" "/>
            </a:pPr>
            <a:r>
              <a:rPr lang="es-AR" sz="3200" b="0" i="0" u="none" strike="noStrike" cap="none">
                <a:solidFill>
                  <a:srgbClr val="262626"/>
                </a:solidFill>
                <a:latin typeface="Calibri"/>
                <a:ea typeface="Calibri"/>
                <a:cs typeface="Calibri"/>
                <a:sym typeface="Calibri"/>
              </a:rPr>
              <a:t>Al definir un requisito funcional es importante mantener el equilibrio entre la excesiva generalidad, y el exceso de detalle con descripciones innecesarias o redundantes.</a:t>
            </a:r>
            <a:endParaRPr sz="1400" b="0" i="0" u="none" strike="noStrike" cap="none">
              <a:solidFill>
                <a:srgbClr val="000000"/>
              </a:solidFill>
              <a:latin typeface="Arial"/>
              <a:ea typeface="Arial"/>
              <a:cs typeface="Arial"/>
              <a:sym typeface="Arial"/>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105"/>
        <p:cNvGrpSpPr/>
        <p:nvPr/>
      </p:nvGrpSpPr>
      <p:grpSpPr>
        <a:xfrm>
          <a:off x="0" y="0"/>
          <a:ext cx="0" cy="0"/>
          <a:chOff x="0" y="0"/>
          <a:chExt cx="0" cy="0"/>
        </a:xfrm>
      </p:grpSpPr>
      <p:sp>
        <p:nvSpPr>
          <p:cNvPr id="106" name="Google Shape;106;p40"/>
          <p:cNvSpPr/>
          <p:nvPr/>
        </p:nvSpPr>
        <p:spPr>
          <a:xfrm>
            <a:off x="623888" y="68377"/>
            <a:ext cx="10771187" cy="1128712"/>
          </a:xfrm>
          <a:prstGeom prst="rect">
            <a:avLst/>
          </a:prstGeom>
          <a:noFill/>
          <a:ln>
            <a:noFill/>
          </a:ln>
        </p:spPr>
        <p:txBody>
          <a:bodyPr spcFirstLastPara="1" wrap="square" lIns="90000" tIns="45000" rIns="90000" bIns="45000" anchor="ctr" anchorCtr="0">
            <a:noAutofit/>
          </a:bodyPr>
          <a:lstStyle/>
          <a:p>
            <a:pPr marL="0" marR="0" lvl="0" indent="0" algn="l" rtl="0">
              <a:lnSpc>
                <a:spcPct val="100000"/>
              </a:lnSpc>
              <a:spcBef>
                <a:spcPts val="0"/>
              </a:spcBef>
              <a:spcAft>
                <a:spcPts val="0"/>
              </a:spcAft>
              <a:buClr>
                <a:srgbClr val="000000"/>
              </a:buClr>
              <a:buSzPts val="4000"/>
              <a:buFont typeface="Arial"/>
              <a:buNone/>
            </a:pPr>
            <a:r>
              <a:rPr lang="es-AR" sz="4000" b="0" i="0" u="none" strike="noStrike" cap="none">
                <a:solidFill>
                  <a:schemeClr val="accent5"/>
                </a:solidFill>
                <a:latin typeface="Calibri"/>
                <a:ea typeface="Calibri"/>
                <a:cs typeface="Calibri"/>
                <a:sym typeface="Calibri"/>
              </a:rPr>
              <a:t>Tipos de requerimientos</a:t>
            </a:r>
            <a:endParaRPr sz="1400" b="0" i="0" u="none" strike="noStrike" cap="none">
              <a:solidFill>
                <a:srgbClr val="000000"/>
              </a:solidFill>
              <a:latin typeface="Arial"/>
              <a:ea typeface="Arial"/>
              <a:cs typeface="Arial"/>
              <a:sym typeface="Arial"/>
            </a:endParaRPr>
          </a:p>
        </p:txBody>
      </p:sp>
      <p:sp>
        <p:nvSpPr>
          <p:cNvPr id="107" name="Google Shape;107;p40"/>
          <p:cNvSpPr/>
          <p:nvPr/>
        </p:nvSpPr>
        <p:spPr>
          <a:xfrm>
            <a:off x="9248775" y="2852738"/>
            <a:ext cx="2925763" cy="1047750"/>
          </a:xfrm>
          <a:prstGeom prst="rect">
            <a:avLst/>
          </a:prstGeom>
          <a:no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108" name="Google Shape;108;p40"/>
          <p:cNvSpPr/>
          <p:nvPr/>
        </p:nvSpPr>
        <p:spPr>
          <a:xfrm>
            <a:off x="5951538" y="6508750"/>
            <a:ext cx="2162175" cy="304800"/>
          </a:xfrm>
          <a:prstGeom prst="rect">
            <a:avLst/>
          </a:prstGeom>
          <a:no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109" name="Google Shape;109;p40"/>
          <p:cNvSpPr/>
          <p:nvPr/>
        </p:nvSpPr>
        <p:spPr>
          <a:xfrm>
            <a:off x="623887" y="1771196"/>
            <a:ext cx="11024161" cy="4478338"/>
          </a:xfrm>
          <a:prstGeom prst="rect">
            <a:avLst/>
          </a:prstGeom>
          <a:noFill/>
          <a:ln>
            <a:noFill/>
          </a:ln>
        </p:spPr>
        <p:txBody>
          <a:bodyPr spcFirstLastPara="1" wrap="square" lIns="90000" tIns="45000" rIns="90000" bIns="45000" anchor="t" anchorCtr="0">
            <a:noAutofit/>
          </a:bodyPr>
          <a:lstStyle/>
          <a:p>
            <a:pPr marL="342900" marR="0" lvl="0" indent="-342900" algn="l" rtl="0">
              <a:lnSpc>
                <a:spcPct val="100000"/>
              </a:lnSpc>
              <a:spcBef>
                <a:spcPts val="0"/>
              </a:spcBef>
              <a:spcAft>
                <a:spcPts val="0"/>
              </a:spcAft>
              <a:buClr>
                <a:srgbClr val="C00000"/>
              </a:buClr>
              <a:buSzPts val="2800"/>
              <a:buFont typeface="Noto Sans Symbols"/>
              <a:buChar char="❖"/>
            </a:pPr>
            <a:r>
              <a:rPr lang="es-AR" sz="2800" b="1" i="0" u="none" strike="noStrike" cap="none">
                <a:solidFill>
                  <a:srgbClr val="262626"/>
                </a:solidFill>
                <a:latin typeface="Calibri"/>
                <a:ea typeface="Calibri"/>
                <a:cs typeface="Calibri"/>
                <a:sym typeface="Calibri"/>
              </a:rPr>
              <a:t>No Funcionales</a:t>
            </a:r>
            <a:endParaRPr sz="1400" b="0" i="0" u="none" strike="noStrike" cap="none">
              <a:solidFill>
                <a:srgbClr val="000000"/>
              </a:solidFill>
              <a:latin typeface="Arial"/>
              <a:ea typeface="Arial"/>
              <a:cs typeface="Arial"/>
              <a:sym typeface="Arial"/>
            </a:endParaRPr>
          </a:p>
          <a:p>
            <a:pPr marL="346075" marR="0" lvl="1" indent="-163513" algn="l" rtl="0">
              <a:lnSpc>
                <a:spcPct val="100000"/>
              </a:lnSpc>
              <a:spcBef>
                <a:spcPts val="0"/>
              </a:spcBef>
              <a:spcAft>
                <a:spcPts val="0"/>
              </a:spcAft>
              <a:buClr>
                <a:srgbClr val="262626"/>
              </a:buClr>
              <a:buSzPts val="2800"/>
              <a:buFont typeface="Arial"/>
              <a:buNone/>
            </a:pPr>
            <a:endParaRPr sz="2800" b="0" i="0" u="none" strike="noStrike" cap="none">
              <a:solidFill>
                <a:srgbClr val="262626"/>
              </a:solidFill>
              <a:latin typeface="Calibri"/>
              <a:ea typeface="Calibri"/>
              <a:cs typeface="Calibri"/>
              <a:sym typeface="Calibri"/>
            </a:endParaRPr>
          </a:p>
          <a:p>
            <a:pPr marL="346075" marR="0" lvl="1" indent="-341313" algn="l" rtl="0">
              <a:lnSpc>
                <a:spcPct val="100000"/>
              </a:lnSpc>
              <a:spcBef>
                <a:spcPts val="0"/>
              </a:spcBef>
              <a:spcAft>
                <a:spcPts val="0"/>
              </a:spcAft>
              <a:buClr>
                <a:srgbClr val="262626"/>
              </a:buClr>
              <a:buSzPts val="2800"/>
              <a:buFont typeface="Arial"/>
              <a:buChar char=" "/>
            </a:pPr>
            <a:r>
              <a:rPr lang="es-AR" sz="2800" b="0" i="0" u="none" strike="noStrike" cap="none">
                <a:solidFill>
                  <a:srgbClr val="262626"/>
                </a:solidFill>
                <a:latin typeface="Calibri"/>
                <a:ea typeface="Calibri"/>
                <a:cs typeface="Calibri"/>
                <a:sym typeface="Calibri"/>
              </a:rPr>
              <a:t>Definen aspectos, que sin ser funcionalidades, (tareas que el sistema debe realizar) resultan deseables desde el punto de vista del usuario. También se pueden ver como restricciones.  Tiempos de respuesta. Características de usabilidad. Facilidad de mantenimiento. etc.</a:t>
            </a:r>
            <a:endParaRPr sz="1400" b="0" i="0" u="none" strike="noStrike" cap="none">
              <a:solidFill>
                <a:srgbClr val="000000"/>
              </a:solidFill>
              <a:latin typeface="Arial"/>
              <a:ea typeface="Arial"/>
              <a:cs typeface="Arial"/>
              <a:sym typeface="Arial"/>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115"/>
        <p:cNvGrpSpPr/>
        <p:nvPr/>
      </p:nvGrpSpPr>
      <p:grpSpPr>
        <a:xfrm>
          <a:off x="0" y="0"/>
          <a:ext cx="0" cy="0"/>
          <a:chOff x="0" y="0"/>
          <a:chExt cx="0" cy="0"/>
        </a:xfrm>
      </p:grpSpPr>
      <p:sp>
        <p:nvSpPr>
          <p:cNvPr id="116" name="Google Shape;116;p41"/>
          <p:cNvSpPr/>
          <p:nvPr/>
        </p:nvSpPr>
        <p:spPr>
          <a:xfrm>
            <a:off x="574326" y="116632"/>
            <a:ext cx="10771187" cy="1128712"/>
          </a:xfrm>
          <a:prstGeom prst="rect">
            <a:avLst/>
          </a:prstGeom>
          <a:noFill/>
          <a:ln>
            <a:noFill/>
          </a:ln>
        </p:spPr>
        <p:txBody>
          <a:bodyPr spcFirstLastPara="1" wrap="square" lIns="90000" tIns="45000" rIns="90000" bIns="45000" anchor="ctr" anchorCtr="0">
            <a:noAutofit/>
          </a:bodyPr>
          <a:lstStyle/>
          <a:p>
            <a:pPr marL="0" marR="0" lvl="0" indent="0" algn="l" rtl="0">
              <a:lnSpc>
                <a:spcPct val="100000"/>
              </a:lnSpc>
              <a:spcBef>
                <a:spcPts val="0"/>
              </a:spcBef>
              <a:spcAft>
                <a:spcPts val="0"/>
              </a:spcAft>
              <a:buClr>
                <a:srgbClr val="000000"/>
              </a:buClr>
              <a:buSzPts val="4000"/>
              <a:buFont typeface="Arial"/>
              <a:buNone/>
            </a:pPr>
            <a:r>
              <a:rPr lang="es-AR" sz="4000" b="0" i="0" u="none" strike="noStrike" cap="none">
                <a:solidFill>
                  <a:schemeClr val="accent5"/>
                </a:solidFill>
                <a:latin typeface="Calibri"/>
                <a:ea typeface="Calibri"/>
                <a:cs typeface="Calibri"/>
                <a:sym typeface="Calibri"/>
              </a:rPr>
              <a:t>Especificación de requerimientos</a:t>
            </a:r>
            <a:endParaRPr sz="1400" b="0" i="0" u="none" strike="noStrike" cap="none">
              <a:solidFill>
                <a:srgbClr val="000000"/>
              </a:solidFill>
              <a:latin typeface="Arial"/>
              <a:ea typeface="Arial"/>
              <a:cs typeface="Arial"/>
              <a:sym typeface="Arial"/>
            </a:endParaRPr>
          </a:p>
        </p:txBody>
      </p:sp>
      <p:sp>
        <p:nvSpPr>
          <p:cNvPr id="117" name="Google Shape;117;p41"/>
          <p:cNvSpPr/>
          <p:nvPr/>
        </p:nvSpPr>
        <p:spPr>
          <a:xfrm>
            <a:off x="9248775" y="2852738"/>
            <a:ext cx="2925763" cy="1047750"/>
          </a:xfrm>
          <a:prstGeom prst="rect">
            <a:avLst/>
          </a:prstGeom>
          <a:no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118" name="Google Shape;118;p41"/>
          <p:cNvSpPr/>
          <p:nvPr/>
        </p:nvSpPr>
        <p:spPr>
          <a:xfrm>
            <a:off x="5951538" y="6508750"/>
            <a:ext cx="2162175" cy="304800"/>
          </a:xfrm>
          <a:prstGeom prst="rect">
            <a:avLst/>
          </a:prstGeom>
          <a:no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119" name="Google Shape;119;p41"/>
          <p:cNvSpPr/>
          <p:nvPr/>
        </p:nvSpPr>
        <p:spPr>
          <a:xfrm>
            <a:off x="338138" y="1844824"/>
            <a:ext cx="11226799" cy="4478338"/>
          </a:xfrm>
          <a:prstGeom prst="rect">
            <a:avLst/>
          </a:prstGeom>
          <a:noFill/>
          <a:ln>
            <a:noFill/>
          </a:ln>
        </p:spPr>
        <p:txBody>
          <a:bodyPr spcFirstLastPara="1" wrap="square" lIns="90000" tIns="45000" rIns="90000" bIns="45000" anchor="t" anchorCtr="0">
            <a:noAutofit/>
          </a:bodyPr>
          <a:lstStyle/>
          <a:p>
            <a:pPr marL="347662" marR="0" lvl="1" indent="-342900" algn="l" rtl="0">
              <a:lnSpc>
                <a:spcPct val="100000"/>
              </a:lnSpc>
              <a:spcBef>
                <a:spcPts val="0"/>
              </a:spcBef>
              <a:spcAft>
                <a:spcPts val="0"/>
              </a:spcAft>
              <a:buClr>
                <a:srgbClr val="262626"/>
              </a:buClr>
              <a:buSzPts val="2800"/>
              <a:buFont typeface="Noto Sans Symbols"/>
              <a:buChar char="❖"/>
            </a:pPr>
            <a:r>
              <a:rPr lang="es-AR" sz="2800" b="0" i="0" u="none" strike="noStrike" cap="none">
                <a:solidFill>
                  <a:srgbClr val="262626"/>
                </a:solidFill>
                <a:latin typeface="Calibri"/>
                <a:ea typeface="Calibri"/>
                <a:cs typeface="Calibri"/>
                <a:sym typeface="Calibri"/>
              </a:rPr>
              <a:t>Documento, también denominado ConOps y normalizado en el estándar IEEE Std. 1362-1998.</a:t>
            </a:r>
            <a:endParaRPr sz="1400" b="0" i="0" u="none" strike="noStrike" cap="none">
              <a:solidFill>
                <a:srgbClr val="000000"/>
              </a:solidFill>
              <a:latin typeface="Arial"/>
              <a:ea typeface="Arial"/>
              <a:cs typeface="Arial"/>
              <a:sym typeface="Arial"/>
            </a:endParaRPr>
          </a:p>
          <a:p>
            <a:pPr marL="347662" marR="0" lvl="1" indent="-165099" algn="l" rtl="0">
              <a:lnSpc>
                <a:spcPct val="100000"/>
              </a:lnSpc>
              <a:spcBef>
                <a:spcPts val="0"/>
              </a:spcBef>
              <a:spcAft>
                <a:spcPts val="0"/>
              </a:spcAft>
              <a:buClr>
                <a:srgbClr val="262626"/>
              </a:buClr>
              <a:buSzPts val="2800"/>
              <a:buFont typeface="Noto Sans Symbols"/>
              <a:buNone/>
            </a:pPr>
            <a:endParaRPr sz="2800" b="0" i="0" u="none" strike="noStrike" cap="none">
              <a:solidFill>
                <a:srgbClr val="262626"/>
              </a:solidFill>
              <a:latin typeface="Calibri"/>
              <a:ea typeface="Calibri"/>
              <a:cs typeface="Calibri"/>
              <a:sym typeface="Calibri"/>
            </a:endParaRPr>
          </a:p>
          <a:p>
            <a:pPr marL="347662" marR="0" lvl="1" indent="-342900" algn="l" rtl="0">
              <a:lnSpc>
                <a:spcPct val="100000"/>
              </a:lnSpc>
              <a:spcBef>
                <a:spcPts val="0"/>
              </a:spcBef>
              <a:spcAft>
                <a:spcPts val="0"/>
              </a:spcAft>
              <a:buClr>
                <a:srgbClr val="262626"/>
              </a:buClr>
              <a:buSzPts val="2800"/>
              <a:buFont typeface="Noto Sans Symbols"/>
              <a:buChar char="❖"/>
            </a:pPr>
            <a:r>
              <a:rPr lang="es-AR" sz="2800" b="0" i="0" u="none" strike="noStrike" cap="none">
                <a:solidFill>
                  <a:srgbClr val="262626"/>
                </a:solidFill>
                <a:latin typeface="Calibri"/>
                <a:ea typeface="Calibri"/>
                <a:cs typeface="Calibri"/>
                <a:sym typeface="Calibri"/>
              </a:rPr>
              <a:t>Documento dirigido a los usuarios, que describe las características de un sistema propuesto, desde el punto de vista del usuario. </a:t>
            </a:r>
            <a:endParaRPr sz="1400" b="0" i="0" u="none" strike="noStrike" cap="none">
              <a:solidFill>
                <a:srgbClr val="000000"/>
              </a:solidFill>
              <a:latin typeface="Arial"/>
              <a:ea typeface="Arial"/>
              <a:cs typeface="Arial"/>
              <a:sym typeface="Arial"/>
            </a:endParaRPr>
          </a:p>
          <a:p>
            <a:pPr marL="347662" marR="0" lvl="1" indent="-165099" algn="l" rtl="0">
              <a:lnSpc>
                <a:spcPct val="100000"/>
              </a:lnSpc>
              <a:spcBef>
                <a:spcPts val="0"/>
              </a:spcBef>
              <a:spcAft>
                <a:spcPts val="0"/>
              </a:spcAft>
              <a:buClr>
                <a:srgbClr val="262626"/>
              </a:buClr>
              <a:buSzPts val="2800"/>
              <a:buFont typeface="Noto Sans Symbols"/>
              <a:buNone/>
            </a:pPr>
            <a:endParaRPr sz="2800" b="0" i="0" u="none" strike="noStrike" cap="none">
              <a:solidFill>
                <a:srgbClr val="262626"/>
              </a:solidFill>
              <a:latin typeface="Calibri"/>
              <a:ea typeface="Calibri"/>
              <a:cs typeface="Calibri"/>
              <a:sym typeface="Calibri"/>
            </a:endParaRPr>
          </a:p>
          <a:p>
            <a:pPr marL="347662" marR="0" lvl="1" indent="-342900" algn="l" rtl="0">
              <a:lnSpc>
                <a:spcPct val="100000"/>
              </a:lnSpc>
              <a:spcBef>
                <a:spcPts val="0"/>
              </a:spcBef>
              <a:spcAft>
                <a:spcPts val="0"/>
              </a:spcAft>
              <a:buClr>
                <a:srgbClr val="262626"/>
              </a:buClr>
              <a:buSzPts val="2800"/>
              <a:buFont typeface="Noto Sans Symbols"/>
              <a:buChar char="❖"/>
            </a:pPr>
            <a:r>
              <a:rPr lang="es-AR" sz="2800" b="0" i="0" u="none" strike="noStrike" cap="none">
                <a:solidFill>
                  <a:srgbClr val="262626"/>
                </a:solidFill>
                <a:latin typeface="Calibri"/>
                <a:ea typeface="Calibri"/>
                <a:cs typeface="Calibri"/>
                <a:sym typeface="Calibri"/>
              </a:rPr>
              <a:t>La Descripción del Sistema es el medio de comunicación que recoge la visión general, cualitativa y cuantitativa de las características del sistema; compartido por la parte cliente y desarrolladora.</a:t>
            </a:r>
            <a:endParaRPr sz="1400" b="0" i="0" u="none" strike="noStrike" cap="none">
              <a:solidFill>
                <a:srgbClr val="000000"/>
              </a:solidFill>
              <a:latin typeface="Arial"/>
              <a:ea typeface="Arial"/>
              <a:cs typeface="Arial"/>
              <a:sym typeface="Arial"/>
            </a:endParaRPr>
          </a:p>
          <a:p>
            <a:pPr marL="346075" marR="0" lvl="1" indent="-163513" algn="l" rtl="0">
              <a:lnSpc>
                <a:spcPct val="100000"/>
              </a:lnSpc>
              <a:spcBef>
                <a:spcPts val="0"/>
              </a:spcBef>
              <a:spcAft>
                <a:spcPts val="0"/>
              </a:spcAft>
              <a:buClr>
                <a:srgbClr val="262626"/>
              </a:buClr>
              <a:buSzPts val="2800"/>
              <a:buFont typeface="Arial"/>
              <a:buNone/>
            </a:pPr>
            <a:endParaRPr sz="2800" b="0" i="0" u="none" strike="noStrike" cap="none">
              <a:solidFill>
                <a:srgbClr val="262626"/>
              </a:solidFill>
              <a:latin typeface="Calibri"/>
              <a:ea typeface="Calibri"/>
              <a:cs typeface="Calibri"/>
              <a:sym typeface="Calibri"/>
            </a:endParaRPr>
          </a:p>
        </p:txBody>
      </p:sp>
      <p:sp>
        <p:nvSpPr>
          <p:cNvPr id="120" name="Google Shape;120;p41"/>
          <p:cNvSpPr/>
          <p:nvPr/>
        </p:nvSpPr>
        <p:spPr>
          <a:xfrm>
            <a:off x="10106025" y="2133600"/>
            <a:ext cx="574675" cy="1655763"/>
          </a:xfrm>
          <a:custGeom>
            <a:avLst/>
            <a:gdLst/>
            <a:ahLst/>
            <a:cxnLst/>
            <a:rect l="l" t="t" r="r" b="b"/>
            <a:pathLst>
              <a:path w="120000" h="120000" extrusionOk="0">
                <a:moveTo>
                  <a:pt x="0" y="0"/>
                </a:moveTo>
                <a:lnTo>
                  <a:pt x="167" y="-103"/>
                </a:lnTo>
                <a:lnTo>
                  <a:pt x="56" y="7"/>
                </a:lnTo>
                <a:lnTo>
                  <a:pt x="167" y="-47"/>
                </a:lnTo>
                <a:lnTo>
                  <a:pt x="167" y="-103"/>
                </a:lnTo>
                <a:lnTo>
                  <a:pt x="38" y="4743"/>
                </a:lnTo>
                <a:lnTo>
                  <a:pt x="167" y="-103"/>
                </a:lnTo>
                <a:close/>
              </a:path>
              <a:path w="120000" h="120000" fill="none" extrusionOk="0">
                <a:moveTo>
                  <a:pt x="56" y="4743"/>
                </a:moveTo>
                <a:lnTo>
                  <a:pt x="167" y="437"/>
                </a:lnTo>
                <a:lnTo>
                  <a:pt x="167" y="-103"/>
                </a:lnTo>
                <a:lnTo>
                  <a:pt x="0" y="7"/>
                </a:lnTo>
                <a:lnTo>
                  <a:pt x="0" y="0"/>
                </a:lnTo>
                <a:lnTo>
                  <a:pt x="167" y="-103"/>
                </a:lnTo>
                <a:lnTo>
                  <a:pt x="56" y="7"/>
                </a:lnTo>
              </a:path>
            </a:pathLst>
          </a:custGeom>
          <a:noFill/>
          <a:ln w="9525" cap="flat" cmpd="sng">
            <a:solidFill>
              <a:srgbClr val="4A7EBB"/>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121" name="Google Shape;121;p41"/>
          <p:cNvSpPr/>
          <p:nvPr/>
        </p:nvSpPr>
        <p:spPr>
          <a:xfrm rot="5400000">
            <a:off x="10295731" y="2670969"/>
            <a:ext cx="2198688" cy="363538"/>
          </a:xfrm>
          <a:prstGeom prst="rect">
            <a:avLst/>
          </a:prstGeom>
          <a:noFill/>
          <a:ln>
            <a:noFill/>
          </a:ln>
        </p:spPr>
        <p:txBody>
          <a:bodyPr spcFirstLastPara="1" wrap="square" lIns="90000" tIns="45000" rIns="90000" bIns="45000" anchor="t" anchorCtr="0">
            <a:noAutofit/>
          </a:bodyPr>
          <a:lstStyle/>
          <a:p>
            <a:pPr marL="0" marR="0" lvl="0" indent="0" algn="l" rtl="0">
              <a:lnSpc>
                <a:spcPct val="100000"/>
              </a:lnSpc>
              <a:spcBef>
                <a:spcPts val="0"/>
              </a:spcBef>
              <a:spcAft>
                <a:spcPts val="0"/>
              </a:spcAft>
              <a:buClr>
                <a:srgbClr val="000000"/>
              </a:buClr>
              <a:buSzPts val="2000"/>
              <a:buFont typeface="Arial"/>
              <a:buNone/>
            </a:pPr>
            <a:r>
              <a:rPr lang="es-AR" sz="2000" b="1" i="0" u="none" strike="noStrike" cap="none">
                <a:solidFill>
                  <a:srgbClr val="000000"/>
                </a:solidFill>
                <a:latin typeface="Calibri"/>
                <a:ea typeface="Calibri"/>
                <a:cs typeface="Calibri"/>
                <a:sym typeface="Calibri"/>
              </a:rPr>
              <a:t>ConOps  IEEE Std1362</a:t>
            </a:r>
            <a:endParaRPr sz="1400" b="0" i="0" u="none" strike="noStrike" cap="none">
              <a:solidFill>
                <a:srgbClr val="000000"/>
              </a:solidFill>
              <a:latin typeface="Arial"/>
              <a:ea typeface="Arial"/>
              <a:cs typeface="Arial"/>
              <a:sym typeface="Aria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20"/>
                                        </p:tgtEl>
                                        <p:attrNameLst>
                                          <p:attrName>style.visibility</p:attrName>
                                        </p:attrNameLst>
                                      </p:cBhvr>
                                      <p:to>
                                        <p:strVal val="visible"/>
                                      </p:to>
                                    </p:set>
                                    <p:animEffect transition="in" filter="fade">
                                      <p:cBhvr>
                                        <p:cTn id="7" dur="2000"/>
                                        <p:tgtEl>
                                          <p:spTgt spid="120"/>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21"/>
                                        </p:tgtEl>
                                        <p:attrNameLst>
                                          <p:attrName>style.visibility</p:attrName>
                                        </p:attrNameLst>
                                      </p:cBhvr>
                                      <p:to>
                                        <p:strVal val="visible"/>
                                      </p:to>
                                    </p:set>
                                    <p:animEffect transition="in" filter="fade">
                                      <p:cBhvr>
                                        <p:cTn id="12" dur="1000"/>
                                        <p:tgtEl>
                                          <p:spTgt spid="12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127"/>
        <p:cNvGrpSpPr/>
        <p:nvPr/>
      </p:nvGrpSpPr>
      <p:grpSpPr>
        <a:xfrm>
          <a:off x="0" y="0"/>
          <a:ext cx="0" cy="0"/>
          <a:chOff x="0" y="0"/>
          <a:chExt cx="0" cy="0"/>
        </a:xfrm>
      </p:grpSpPr>
      <p:sp>
        <p:nvSpPr>
          <p:cNvPr id="128" name="Google Shape;128;p42"/>
          <p:cNvSpPr/>
          <p:nvPr/>
        </p:nvSpPr>
        <p:spPr>
          <a:xfrm>
            <a:off x="623887" y="45779"/>
            <a:ext cx="10771187" cy="1128712"/>
          </a:xfrm>
          <a:prstGeom prst="rect">
            <a:avLst/>
          </a:prstGeom>
          <a:noFill/>
          <a:ln>
            <a:noFill/>
          </a:ln>
        </p:spPr>
        <p:txBody>
          <a:bodyPr spcFirstLastPara="1" wrap="square" lIns="90000" tIns="45000" rIns="90000" bIns="45000" anchor="ctr" anchorCtr="0">
            <a:noAutofit/>
          </a:bodyPr>
          <a:lstStyle/>
          <a:p>
            <a:pPr marL="0" marR="0" lvl="0" indent="0" algn="l" rtl="0">
              <a:lnSpc>
                <a:spcPct val="100000"/>
              </a:lnSpc>
              <a:spcBef>
                <a:spcPts val="0"/>
              </a:spcBef>
              <a:spcAft>
                <a:spcPts val="0"/>
              </a:spcAft>
              <a:buClr>
                <a:srgbClr val="000000"/>
              </a:buClr>
              <a:buSzPts val="4000"/>
              <a:buFont typeface="Arial"/>
              <a:buNone/>
            </a:pPr>
            <a:r>
              <a:rPr lang="es-AR" sz="4000" b="0" i="0" u="none" strike="noStrike" cap="none">
                <a:solidFill>
                  <a:schemeClr val="accent5"/>
                </a:solidFill>
                <a:latin typeface="Calibri"/>
                <a:ea typeface="Calibri"/>
                <a:cs typeface="Calibri"/>
                <a:sym typeface="Calibri"/>
              </a:rPr>
              <a:t>Descripción del sistema - IEEE 1362</a:t>
            </a:r>
            <a:endParaRPr sz="1400" b="0" i="0" u="none" strike="noStrike" cap="none">
              <a:solidFill>
                <a:srgbClr val="000000"/>
              </a:solidFill>
              <a:latin typeface="Arial"/>
              <a:ea typeface="Arial"/>
              <a:cs typeface="Arial"/>
              <a:sym typeface="Arial"/>
            </a:endParaRPr>
          </a:p>
        </p:txBody>
      </p:sp>
      <p:sp>
        <p:nvSpPr>
          <p:cNvPr id="129" name="Google Shape;129;p42"/>
          <p:cNvSpPr/>
          <p:nvPr/>
        </p:nvSpPr>
        <p:spPr>
          <a:xfrm>
            <a:off x="9248775" y="2852738"/>
            <a:ext cx="2925763" cy="1047750"/>
          </a:xfrm>
          <a:prstGeom prst="rect">
            <a:avLst/>
          </a:prstGeom>
          <a:no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130" name="Google Shape;130;p42"/>
          <p:cNvSpPr/>
          <p:nvPr/>
        </p:nvSpPr>
        <p:spPr>
          <a:xfrm>
            <a:off x="5951538" y="6508750"/>
            <a:ext cx="2162175" cy="304800"/>
          </a:xfrm>
          <a:prstGeom prst="rect">
            <a:avLst/>
          </a:prstGeom>
          <a:no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131" name="Google Shape;131;p42"/>
          <p:cNvSpPr/>
          <p:nvPr/>
        </p:nvSpPr>
        <p:spPr>
          <a:xfrm>
            <a:off x="168275" y="1901825"/>
            <a:ext cx="11226799" cy="4478338"/>
          </a:xfrm>
          <a:prstGeom prst="rect">
            <a:avLst/>
          </a:prstGeom>
          <a:noFill/>
          <a:ln>
            <a:noFill/>
          </a:ln>
        </p:spPr>
        <p:txBody>
          <a:bodyPr spcFirstLastPara="1" wrap="square" lIns="90000" tIns="45000" rIns="90000" bIns="45000" anchor="t" anchorCtr="0">
            <a:noAutofit/>
          </a:bodyPr>
          <a:lstStyle/>
          <a:p>
            <a:pPr marL="342900" marR="0" lvl="0" indent="-342900" algn="just" rtl="0">
              <a:lnSpc>
                <a:spcPct val="100000"/>
              </a:lnSpc>
              <a:spcBef>
                <a:spcPts val="0"/>
              </a:spcBef>
              <a:spcAft>
                <a:spcPts val="0"/>
              </a:spcAft>
              <a:buClr>
                <a:srgbClr val="C00000"/>
              </a:buClr>
              <a:buSzPts val="3200"/>
              <a:buFont typeface="Noto Sans Symbols"/>
              <a:buChar char="❖"/>
            </a:pPr>
            <a:r>
              <a:rPr lang="es-AR" sz="3200" b="0" i="0" u="none" strike="noStrike" cap="none">
                <a:solidFill>
                  <a:srgbClr val="262626"/>
                </a:solidFill>
                <a:latin typeface="Calibri"/>
                <a:ea typeface="Calibri"/>
                <a:cs typeface="Calibri"/>
                <a:sym typeface="Calibri"/>
              </a:rPr>
              <a:t>Ofrece un formato y contenidos para la confección de las descripciones de sistema en los desarrollos y modificaciones de sistemas.</a:t>
            </a:r>
            <a:endParaRPr sz="1400" b="0" i="0" u="none" strike="noStrike" cap="none">
              <a:solidFill>
                <a:srgbClr val="000000"/>
              </a:solidFill>
              <a:latin typeface="Arial"/>
              <a:ea typeface="Arial"/>
              <a:cs typeface="Arial"/>
              <a:sym typeface="Arial"/>
            </a:endParaRPr>
          </a:p>
          <a:p>
            <a:pPr marL="342900" marR="0" lvl="0" indent="-342900" algn="just" rtl="0">
              <a:lnSpc>
                <a:spcPct val="100000"/>
              </a:lnSpc>
              <a:spcBef>
                <a:spcPts val="0"/>
              </a:spcBef>
              <a:spcAft>
                <a:spcPts val="0"/>
              </a:spcAft>
              <a:buClr>
                <a:srgbClr val="C00000"/>
              </a:buClr>
              <a:buSzPts val="3200"/>
              <a:buFont typeface="Noto Sans Symbols"/>
              <a:buChar char="❖"/>
            </a:pPr>
            <a:r>
              <a:rPr lang="es-AR" sz="3200" b="0" i="0" u="none" strike="noStrike" cap="none">
                <a:solidFill>
                  <a:srgbClr val="262626"/>
                </a:solidFill>
                <a:latin typeface="Calibri"/>
                <a:ea typeface="Calibri"/>
                <a:cs typeface="Calibri"/>
                <a:sym typeface="Calibri"/>
              </a:rPr>
              <a:t>El estándar no especifica técnicas exactas, sino que proporciona las líneas generales que deben respetarse. Es una guía de referencia.</a:t>
            </a:r>
            <a:endParaRPr sz="1400" b="0" i="0" u="none" strike="noStrike" cap="none">
              <a:solidFill>
                <a:srgbClr val="000000"/>
              </a:solidFill>
              <a:latin typeface="Arial"/>
              <a:ea typeface="Arial"/>
              <a:cs typeface="Arial"/>
              <a:sym typeface="Arial"/>
            </a:endParaRPr>
          </a:p>
          <a:p>
            <a:pPr marL="342900" marR="0" lvl="0" indent="-342900" algn="just" rtl="0">
              <a:lnSpc>
                <a:spcPct val="100000"/>
              </a:lnSpc>
              <a:spcBef>
                <a:spcPts val="0"/>
              </a:spcBef>
              <a:spcAft>
                <a:spcPts val="0"/>
              </a:spcAft>
              <a:buClr>
                <a:srgbClr val="C00000"/>
              </a:buClr>
              <a:buSzPts val="3200"/>
              <a:buFont typeface="Noto Sans Symbols"/>
              <a:buChar char="❖"/>
            </a:pPr>
            <a:r>
              <a:rPr lang="es-AR" sz="3200" b="0" i="0" u="none" strike="noStrike" cap="none">
                <a:solidFill>
                  <a:srgbClr val="262626"/>
                </a:solidFill>
                <a:latin typeface="Calibri"/>
                <a:ea typeface="Calibri"/>
                <a:cs typeface="Calibri"/>
                <a:sym typeface="Calibri"/>
              </a:rPr>
              <a:t>El estándar identifica los elementos que al menos debe incluir una Descripción del sistema. El usuario puede incorporar otros elementos, agregando cláusulas y sub-cláusulas. </a:t>
            </a:r>
            <a:endParaRPr sz="1400" b="0" i="0" u="none" strike="noStrike" cap="none">
              <a:solidFill>
                <a:srgbClr val="000000"/>
              </a:solidFill>
              <a:latin typeface="Arial"/>
              <a:ea typeface="Arial"/>
              <a:cs typeface="Arial"/>
              <a:sym typeface="Arial"/>
            </a:endParaRPr>
          </a:p>
          <a:p>
            <a:pPr marL="90488" marR="0" lvl="0" indent="-90488" algn="just" rtl="0">
              <a:lnSpc>
                <a:spcPct val="100000"/>
              </a:lnSpc>
              <a:spcBef>
                <a:spcPts val="0"/>
              </a:spcBef>
              <a:spcAft>
                <a:spcPts val="0"/>
              </a:spcAft>
              <a:buClr>
                <a:srgbClr val="000000"/>
              </a:buClr>
              <a:buSzPts val="3200"/>
              <a:buFont typeface="Arial"/>
              <a:buNone/>
            </a:pPr>
            <a:endParaRPr sz="3200" b="0" i="0" u="none" strike="noStrike" cap="none">
              <a:solidFill>
                <a:srgbClr val="262626"/>
              </a:solidFill>
              <a:latin typeface="Calibri"/>
              <a:ea typeface="Calibri"/>
              <a:cs typeface="Calibri"/>
              <a:sym typeface="Calibri"/>
            </a:endParaRP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137"/>
        <p:cNvGrpSpPr/>
        <p:nvPr/>
      </p:nvGrpSpPr>
      <p:grpSpPr>
        <a:xfrm>
          <a:off x="0" y="0"/>
          <a:ext cx="0" cy="0"/>
          <a:chOff x="0" y="0"/>
          <a:chExt cx="0" cy="0"/>
        </a:xfrm>
      </p:grpSpPr>
      <p:sp>
        <p:nvSpPr>
          <p:cNvPr id="138" name="Google Shape;138;p43"/>
          <p:cNvSpPr/>
          <p:nvPr/>
        </p:nvSpPr>
        <p:spPr>
          <a:xfrm>
            <a:off x="623888" y="87038"/>
            <a:ext cx="10771187" cy="1128712"/>
          </a:xfrm>
          <a:prstGeom prst="rect">
            <a:avLst/>
          </a:prstGeom>
          <a:noFill/>
          <a:ln>
            <a:noFill/>
          </a:ln>
        </p:spPr>
        <p:txBody>
          <a:bodyPr spcFirstLastPara="1" wrap="square" lIns="90000" tIns="45000" rIns="90000" bIns="45000" anchor="ctr" anchorCtr="0">
            <a:noAutofit/>
          </a:bodyPr>
          <a:lstStyle/>
          <a:p>
            <a:pPr marL="0" marR="0" lvl="0" indent="0" algn="l" rtl="0">
              <a:lnSpc>
                <a:spcPct val="100000"/>
              </a:lnSpc>
              <a:spcBef>
                <a:spcPts val="0"/>
              </a:spcBef>
              <a:spcAft>
                <a:spcPts val="0"/>
              </a:spcAft>
              <a:buClr>
                <a:srgbClr val="000000"/>
              </a:buClr>
              <a:buSzPts val="4000"/>
              <a:buFont typeface="Arial"/>
              <a:buNone/>
            </a:pPr>
            <a:r>
              <a:rPr lang="es-AR" sz="4000" b="0" i="0" u="none" strike="noStrike" cap="none">
                <a:solidFill>
                  <a:schemeClr val="accent5"/>
                </a:solidFill>
                <a:latin typeface="Calibri"/>
                <a:ea typeface="Calibri"/>
                <a:cs typeface="Calibri"/>
                <a:sym typeface="Calibri"/>
              </a:rPr>
              <a:t>Descripción del Sistema</a:t>
            </a:r>
            <a:endParaRPr sz="1400" b="0" i="0" u="none" strike="noStrike" cap="none">
              <a:solidFill>
                <a:srgbClr val="000000"/>
              </a:solidFill>
              <a:latin typeface="Arial"/>
              <a:ea typeface="Arial"/>
              <a:cs typeface="Arial"/>
              <a:sym typeface="Arial"/>
            </a:endParaRPr>
          </a:p>
        </p:txBody>
      </p:sp>
      <p:sp>
        <p:nvSpPr>
          <p:cNvPr id="139" name="Google Shape;139;p43"/>
          <p:cNvSpPr/>
          <p:nvPr/>
        </p:nvSpPr>
        <p:spPr>
          <a:xfrm>
            <a:off x="9248775" y="2852738"/>
            <a:ext cx="2925763" cy="1047750"/>
          </a:xfrm>
          <a:prstGeom prst="rect">
            <a:avLst/>
          </a:prstGeom>
          <a:no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140" name="Google Shape;140;p43"/>
          <p:cNvSpPr/>
          <p:nvPr/>
        </p:nvSpPr>
        <p:spPr>
          <a:xfrm>
            <a:off x="5951538" y="6508750"/>
            <a:ext cx="2162175" cy="304800"/>
          </a:xfrm>
          <a:prstGeom prst="rect">
            <a:avLst/>
          </a:prstGeom>
          <a:no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141" name="Google Shape;141;p43"/>
          <p:cNvSpPr/>
          <p:nvPr/>
        </p:nvSpPr>
        <p:spPr>
          <a:xfrm>
            <a:off x="335360" y="1628800"/>
            <a:ext cx="11411163" cy="4608512"/>
          </a:xfrm>
          <a:prstGeom prst="rect">
            <a:avLst/>
          </a:prstGeom>
          <a:noFill/>
          <a:ln>
            <a:noFill/>
          </a:ln>
        </p:spPr>
        <p:txBody>
          <a:bodyPr spcFirstLastPara="1" wrap="square" lIns="90000" tIns="45000" rIns="90000" bIns="45000" anchor="t" anchorCtr="0">
            <a:noAutofit/>
          </a:bodyPr>
          <a:lstStyle/>
          <a:p>
            <a:pPr marL="346075" marR="0" lvl="1" indent="-163513" algn="l" rtl="0">
              <a:lnSpc>
                <a:spcPct val="100000"/>
              </a:lnSpc>
              <a:spcBef>
                <a:spcPts val="0"/>
              </a:spcBef>
              <a:spcAft>
                <a:spcPts val="0"/>
              </a:spcAft>
              <a:buClr>
                <a:srgbClr val="262626"/>
              </a:buClr>
              <a:buSzPts val="2800"/>
              <a:buFont typeface="Arial"/>
              <a:buNone/>
            </a:pPr>
            <a:endParaRPr sz="2800" b="0" i="0" u="none" strike="noStrike" cap="none">
              <a:solidFill>
                <a:srgbClr val="262626"/>
              </a:solidFill>
              <a:latin typeface="Calibri"/>
              <a:ea typeface="Calibri"/>
              <a:cs typeface="Calibri"/>
              <a:sym typeface="Calibri"/>
            </a:endParaRPr>
          </a:p>
          <a:p>
            <a:pPr marL="342900" marR="0" lvl="0" indent="-342900" algn="l" rtl="0">
              <a:lnSpc>
                <a:spcPct val="100000"/>
              </a:lnSpc>
              <a:spcBef>
                <a:spcPts val="0"/>
              </a:spcBef>
              <a:spcAft>
                <a:spcPts val="0"/>
              </a:spcAft>
              <a:buClr>
                <a:srgbClr val="C00000"/>
              </a:buClr>
              <a:buSzPts val="2800"/>
              <a:buFont typeface="Noto Sans Symbols"/>
              <a:buChar char="❖"/>
            </a:pPr>
            <a:r>
              <a:rPr lang="es-AR" sz="2800" b="0" i="0" u="none" strike="noStrike" cap="none">
                <a:solidFill>
                  <a:srgbClr val="262626"/>
                </a:solidFill>
                <a:latin typeface="Calibri"/>
                <a:ea typeface="Calibri"/>
                <a:cs typeface="Calibri"/>
                <a:sym typeface="Calibri"/>
              </a:rPr>
              <a:t>Requerimientos del Software</a:t>
            </a:r>
            <a:endParaRPr sz="1400" b="0" i="0" u="none" strike="noStrike" cap="none">
              <a:solidFill>
                <a:srgbClr val="000000"/>
              </a:solidFill>
              <a:latin typeface="Arial"/>
              <a:ea typeface="Arial"/>
              <a:cs typeface="Arial"/>
              <a:sym typeface="Arial"/>
            </a:endParaRPr>
          </a:p>
          <a:p>
            <a:pPr marL="346075" marR="0" lvl="1" indent="-341313" algn="l" rtl="0">
              <a:lnSpc>
                <a:spcPct val="100000"/>
              </a:lnSpc>
              <a:spcBef>
                <a:spcPts val="0"/>
              </a:spcBef>
              <a:spcAft>
                <a:spcPts val="0"/>
              </a:spcAft>
              <a:buClr>
                <a:srgbClr val="262626"/>
              </a:buClr>
              <a:buSzPts val="2800"/>
              <a:buFont typeface="Arial"/>
              <a:buChar char=" "/>
            </a:pPr>
            <a:r>
              <a:rPr lang="es-AR" sz="2800" b="0" i="0" u="none" strike="noStrike" cap="none">
                <a:solidFill>
                  <a:srgbClr val="262626"/>
                </a:solidFill>
                <a:latin typeface="Calibri"/>
                <a:ea typeface="Calibri"/>
                <a:cs typeface="Calibri"/>
                <a:sym typeface="Calibri"/>
              </a:rPr>
              <a:t>Documento, también denominado SRS (ERS) y normalizado en el estándar IEEE Std. 830-1998.</a:t>
            </a:r>
            <a:endParaRPr sz="1400" b="0" i="0" u="none" strike="noStrike" cap="none">
              <a:solidFill>
                <a:srgbClr val="000000"/>
              </a:solidFill>
              <a:latin typeface="Arial"/>
              <a:ea typeface="Arial"/>
              <a:cs typeface="Arial"/>
              <a:sym typeface="Arial"/>
            </a:endParaRPr>
          </a:p>
          <a:p>
            <a:pPr marL="346075" marR="0" lvl="1" indent="-341313" algn="l" rtl="0">
              <a:lnSpc>
                <a:spcPct val="100000"/>
              </a:lnSpc>
              <a:spcBef>
                <a:spcPts val="0"/>
              </a:spcBef>
              <a:spcAft>
                <a:spcPts val="0"/>
              </a:spcAft>
              <a:buClr>
                <a:srgbClr val="262626"/>
              </a:buClr>
              <a:buSzPts val="2800"/>
              <a:buFont typeface="Arial"/>
              <a:buChar char=" "/>
            </a:pPr>
            <a:r>
              <a:rPr lang="es-AR" sz="2800" b="0" i="0" u="none" strike="noStrike" cap="none">
                <a:solidFill>
                  <a:srgbClr val="262626"/>
                </a:solidFill>
                <a:latin typeface="Calibri"/>
                <a:ea typeface="Calibri"/>
                <a:cs typeface="Calibri"/>
                <a:sym typeface="Calibri"/>
              </a:rPr>
              <a:t>Un documento </a:t>
            </a:r>
            <a:r>
              <a:rPr lang="es-AR" sz="2800" b="1" i="0" u="none" strike="noStrike" cap="none">
                <a:solidFill>
                  <a:srgbClr val="262626"/>
                </a:solidFill>
                <a:latin typeface="Calibri"/>
                <a:ea typeface="Calibri"/>
                <a:cs typeface="Calibri"/>
                <a:sym typeface="Calibri"/>
              </a:rPr>
              <a:t>SRS</a:t>
            </a:r>
            <a:r>
              <a:rPr lang="es-AR" sz="2800" b="0" i="0" u="none" strike="noStrike" cap="none">
                <a:solidFill>
                  <a:srgbClr val="262626"/>
                </a:solidFill>
                <a:latin typeface="Calibri"/>
                <a:ea typeface="Calibri"/>
                <a:cs typeface="Calibri"/>
                <a:sym typeface="Calibri"/>
              </a:rPr>
              <a:t> es la especificación de las funciones que realiza un determinado producto de software, programa o conjunto de programas en un determinado entorno. </a:t>
            </a:r>
            <a:endParaRPr sz="1400" b="0" i="0" u="none" strike="noStrike" cap="none">
              <a:solidFill>
                <a:srgbClr val="000000"/>
              </a:solidFill>
              <a:latin typeface="Arial"/>
              <a:ea typeface="Arial"/>
              <a:cs typeface="Arial"/>
              <a:sym typeface="Arial"/>
            </a:endParaRPr>
          </a:p>
          <a:p>
            <a:pPr marL="346075" marR="0" lvl="1" indent="-341313" algn="l" rtl="0">
              <a:lnSpc>
                <a:spcPct val="100000"/>
              </a:lnSpc>
              <a:spcBef>
                <a:spcPts val="0"/>
              </a:spcBef>
              <a:spcAft>
                <a:spcPts val="0"/>
              </a:spcAft>
              <a:buClr>
                <a:srgbClr val="262626"/>
              </a:buClr>
              <a:buSzPts val="2800"/>
              <a:buFont typeface="Arial"/>
              <a:buChar char=" "/>
            </a:pPr>
            <a:r>
              <a:rPr lang="es-AR" sz="2800" b="0" i="0" u="none" strike="noStrike" cap="none">
                <a:solidFill>
                  <a:srgbClr val="262626"/>
                </a:solidFill>
                <a:latin typeface="Calibri"/>
                <a:ea typeface="Calibri"/>
                <a:cs typeface="Calibri"/>
                <a:sym typeface="Calibri"/>
              </a:rPr>
              <a:t>El documento de especificación de requisitos puede desarrollarlo personal representativo de la parte desarrolladora, o de la parte cliente; si bien es aconsejable la intervención de ambas partes</a:t>
            </a:r>
            <a:endParaRPr sz="1400" b="0" i="0" u="none" strike="noStrike" cap="none">
              <a:solidFill>
                <a:srgbClr val="000000"/>
              </a:solidFill>
              <a:latin typeface="Arial"/>
              <a:ea typeface="Arial"/>
              <a:cs typeface="Arial"/>
              <a:sym typeface="Arial"/>
            </a:endParaRPr>
          </a:p>
          <a:p>
            <a:pPr marL="90488" marR="0" lvl="0" indent="-90488" algn="l" rtl="0">
              <a:lnSpc>
                <a:spcPct val="100000"/>
              </a:lnSpc>
              <a:spcBef>
                <a:spcPts val="0"/>
              </a:spcBef>
              <a:spcAft>
                <a:spcPts val="0"/>
              </a:spcAft>
              <a:buClr>
                <a:srgbClr val="000000"/>
              </a:buClr>
              <a:buSzPts val="2800"/>
              <a:buFont typeface="Arial"/>
              <a:buNone/>
            </a:pPr>
            <a:endParaRPr sz="2800" b="0" i="0" u="none" strike="noStrike" cap="none">
              <a:solidFill>
                <a:srgbClr val="262626"/>
              </a:solidFill>
              <a:latin typeface="Calibri"/>
              <a:ea typeface="Calibri"/>
              <a:cs typeface="Calibri"/>
              <a:sym typeface="Calibri"/>
            </a:endParaRPr>
          </a:p>
        </p:txBody>
      </p:sp>
      <p:sp>
        <p:nvSpPr>
          <p:cNvPr id="142" name="Google Shape;142;p43"/>
          <p:cNvSpPr/>
          <p:nvPr/>
        </p:nvSpPr>
        <p:spPr>
          <a:xfrm>
            <a:off x="9191625" y="4437063"/>
            <a:ext cx="574675" cy="1655762"/>
          </a:xfrm>
          <a:custGeom>
            <a:avLst/>
            <a:gdLst/>
            <a:ahLst/>
            <a:cxnLst/>
            <a:rect l="l" t="t" r="r" b="b"/>
            <a:pathLst>
              <a:path w="120000" h="120000" extrusionOk="0">
                <a:moveTo>
                  <a:pt x="0" y="0"/>
                </a:moveTo>
                <a:lnTo>
                  <a:pt x="167" y="-103"/>
                </a:lnTo>
                <a:lnTo>
                  <a:pt x="56" y="7"/>
                </a:lnTo>
                <a:lnTo>
                  <a:pt x="167" y="-47"/>
                </a:lnTo>
                <a:lnTo>
                  <a:pt x="167" y="-103"/>
                </a:lnTo>
                <a:lnTo>
                  <a:pt x="38" y="4743"/>
                </a:lnTo>
                <a:lnTo>
                  <a:pt x="167" y="-103"/>
                </a:lnTo>
                <a:close/>
              </a:path>
              <a:path w="120000" h="120000" fill="none" extrusionOk="0">
                <a:moveTo>
                  <a:pt x="56" y="4743"/>
                </a:moveTo>
                <a:lnTo>
                  <a:pt x="167" y="437"/>
                </a:lnTo>
                <a:lnTo>
                  <a:pt x="167" y="-103"/>
                </a:lnTo>
                <a:lnTo>
                  <a:pt x="0" y="7"/>
                </a:lnTo>
                <a:lnTo>
                  <a:pt x="0" y="0"/>
                </a:lnTo>
                <a:lnTo>
                  <a:pt x="167" y="-103"/>
                </a:lnTo>
                <a:lnTo>
                  <a:pt x="56" y="7"/>
                </a:lnTo>
              </a:path>
            </a:pathLst>
          </a:custGeom>
          <a:noFill/>
          <a:ln w="9525" cap="flat" cmpd="sng">
            <a:solidFill>
              <a:srgbClr val="4A7EBB"/>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143" name="Google Shape;143;p43"/>
          <p:cNvSpPr/>
          <p:nvPr/>
        </p:nvSpPr>
        <p:spPr>
          <a:xfrm rot="5400000">
            <a:off x="11069362" y="3606708"/>
            <a:ext cx="1693863" cy="363537"/>
          </a:xfrm>
          <a:prstGeom prst="rect">
            <a:avLst/>
          </a:prstGeom>
          <a:noFill/>
          <a:ln>
            <a:noFill/>
          </a:ln>
        </p:spPr>
        <p:txBody>
          <a:bodyPr spcFirstLastPara="1" wrap="square" lIns="90000" tIns="45000" rIns="90000" bIns="45000" anchor="t" anchorCtr="0">
            <a:noAutofit/>
          </a:bodyPr>
          <a:lstStyle/>
          <a:p>
            <a:pPr marL="0" marR="0" lvl="0" indent="0" algn="l" rtl="0">
              <a:lnSpc>
                <a:spcPct val="100000"/>
              </a:lnSpc>
              <a:spcBef>
                <a:spcPts val="0"/>
              </a:spcBef>
              <a:spcAft>
                <a:spcPts val="0"/>
              </a:spcAft>
              <a:buClr>
                <a:srgbClr val="000000"/>
              </a:buClr>
              <a:buSzPts val="2000"/>
              <a:buFont typeface="Arial"/>
              <a:buNone/>
            </a:pPr>
            <a:r>
              <a:rPr lang="es-AR" sz="2000" b="1" i="0" u="none" strike="noStrike" cap="none">
                <a:solidFill>
                  <a:srgbClr val="000000"/>
                </a:solidFill>
                <a:latin typeface="Calibri"/>
                <a:ea typeface="Calibri"/>
                <a:cs typeface="Calibri"/>
                <a:sym typeface="Calibri"/>
              </a:rPr>
              <a:t>SRS IEEE Std 830</a:t>
            </a:r>
            <a:endParaRPr sz="1400" b="0" i="0" u="none" strike="noStrike" cap="none">
              <a:solidFill>
                <a:srgbClr val="000000"/>
              </a:solidFill>
              <a:latin typeface="Arial"/>
              <a:ea typeface="Arial"/>
              <a:cs typeface="Arial"/>
              <a:sym typeface="Aria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42"/>
                                        </p:tgtEl>
                                        <p:attrNameLst>
                                          <p:attrName>style.visibility</p:attrName>
                                        </p:attrNameLst>
                                      </p:cBhvr>
                                      <p:to>
                                        <p:strVal val="visible"/>
                                      </p:to>
                                    </p:set>
                                    <p:animEffect transition="in" filter="fade">
                                      <p:cBhvr>
                                        <p:cTn id="7" dur="2000"/>
                                        <p:tgtEl>
                                          <p:spTgt spid="142"/>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4" fill="hold" nodeType="clickEffect">
                                  <p:stCondLst>
                                    <p:cond delay="0"/>
                                  </p:stCondLst>
                                  <p:childTnLst>
                                    <p:set>
                                      <p:cBhvr>
                                        <p:cTn id="11" dur="1" fill="hold">
                                          <p:stCondLst>
                                            <p:cond delay="0"/>
                                          </p:stCondLst>
                                        </p:cTn>
                                        <p:tgtEl>
                                          <p:spTgt spid="143"/>
                                        </p:tgtEl>
                                        <p:attrNameLst>
                                          <p:attrName>style.visibility</p:attrName>
                                        </p:attrNameLst>
                                      </p:cBhvr>
                                      <p:to>
                                        <p:strVal val="visible"/>
                                      </p:to>
                                    </p:set>
                                    <p:anim calcmode="lin" valueType="num">
                                      <p:cBhvr additive="base">
                                        <p:cTn id="12" dur="500"/>
                                        <p:tgtEl>
                                          <p:spTgt spid="14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149"/>
        <p:cNvGrpSpPr/>
        <p:nvPr/>
      </p:nvGrpSpPr>
      <p:grpSpPr>
        <a:xfrm>
          <a:off x="0" y="0"/>
          <a:ext cx="0" cy="0"/>
          <a:chOff x="0" y="0"/>
          <a:chExt cx="0" cy="0"/>
        </a:xfrm>
      </p:grpSpPr>
      <p:sp>
        <p:nvSpPr>
          <p:cNvPr id="150" name="Google Shape;150;p44"/>
          <p:cNvSpPr/>
          <p:nvPr/>
        </p:nvSpPr>
        <p:spPr>
          <a:xfrm>
            <a:off x="623888" y="0"/>
            <a:ext cx="10771187" cy="1128712"/>
          </a:xfrm>
          <a:prstGeom prst="rect">
            <a:avLst/>
          </a:prstGeom>
          <a:noFill/>
          <a:ln>
            <a:noFill/>
          </a:ln>
        </p:spPr>
        <p:txBody>
          <a:bodyPr spcFirstLastPara="1" wrap="square" lIns="90000" tIns="45000" rIns="90000" bIns="45000" anchor="ctr" anchorCtr="0">
            <a:noAutofit/>
          </a:bodyPr>
          <a:lstStyle/>
          <a:p>
            <a:pPr marL="0" marR="0" lvl="0" indent="0" algn="l" rtl="0">
              <a:lnSpc>
                <a:spcPct val="100000"/>
              </a:lnSpc>
              <a:spcBef>
                <a:spcPts val="0"/>
              </a:spcBef>
              <a:spcAft>
                <a:spcPts val="0"/>
              </a:spcAft>
              <a:buClr>
                <a:srgbClr val="000000"/>
              </a:buClr>
              <a:buSzPts val="4000"/>
              <a:buFont typeface="Arial"/>
              <a:buNone/>
            </a:pPr>
            <a:r>
              <a:rPr lang="es-AR" sz="4000" b="0" i="0" u="none" strike="noStrike" cap="none">
                <a:solidFill>
                  <a:schemeClr val="accent5"/>
                </a:solidFill>
                <a:latin typeface="Calibri"/>
                <a:ea typeface="Calibri"/>
                <a:cs typeface="Calibri"/>
                <a:sym typeface="Calibri"/>
              </a:rPr>
              <a:t>IEEE 830</a:t>
            </a:r>
            <a:endParaRPr sz="1400" b="0" i="0" u="none" strike="noStrike" cap="none">
              <a:solidFill>
                <a:srgbClr val="000000"/>
              </a:solidFill>
              <a:latin typeface="Arial"/>
              <a:ea typeface="Arial"/>
              <a:cs typeface="Arial"/>
              <a:sym typeface="Arial"/>
            </a:endParaRPr>
          </a:p>
        </p:txBody>
      </p:sp>
      <p:sp>
        <p:nvSpPr>
          <p:cNvPr id="151" name="Google Shape;151;p44"/>
          <p:cNvSpPr/>
          <p:nvPr/>
        </p:nvSpPr>
        <p:spPr>
          <a:xfrm>
            <a:off x="5951538" y="6508750"/>
            <a:ext cx="2162175" cy="304800"/>
          </a:xfrm>
          <a:prstGeom prst="rect">
            <a:avLst/>
          </a:prstGeom>
          <a:no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pic>
        <p:nvPicPr>
          <p:cNvPr id="152" name="Google Shape;152;p44"/>
          <p:cNvPicPr preferRelativeResize="0"/>
          <p:nvPr/>
        </p:nvPicPr>
        <p:blipFill rotWithShape="1">
          <a:blip r:embed="rId3">
            <a:alphaModFix/>
          </a:blip>
          <a:srcRect/>
          <a:stretch/>
        </p:blipFill>
        <p:spPr>
          <a:xfrm>
            <a:off x="1952625" y="1571625"/>
            <a:ext cx="8418513" cy="4214813"/>
          </a:xfrm>
          <a:prstGeom prst="rect">
            <a:avLst/>
          </a:prstGeom>
          <a:noFill/>
          <a:ln>
            <a:noFill/>
          </a:ln>
        </p:spPr>
      </p:pic>
      <p:sp>
        <p:nvSpPr>
          <p:cNvPr id="154" name="Google Shape;154;p44"/>
          <p:cNvSpPr/>
          <p:nvPr/>
        </p:nvSpPr>
        <p:spPr>
          <a:xfrm>
            <a:off x="9248775" y="2852738"/>
            <a:ext cx="2925763" cy="1047750"/>
          </a:xfrm>
          <a:prstGeom prst="rect">
            <a:avLst/>
          </a:prstGeom>
          <a:no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76"/>
        <p:cNvGrpSpPr/>
        <p:nvPr/>
      </p:nvGrpSpPr>
      <p:grpSpPr>
        <a:xfrm>
          <a:off x="0" y="0"/>
          <a:ext cx="0" cy="0"/>
          <a:chOff x="0" y="0"/>
          <a:chExt cx="0" cy="0"/>
        </a:xfrm>
      </p:grpSpPr>
      <p:sp>
        <p:nvSpPr>
          <p:cNvPr id="77" name="Google Shape;77;p8"/>
          <p:cNvSpPr/>
          <p:nvPr/>
        </p:nvSpPr>
        <p:spPr>
          <a:xfrm>
            <a:off x="565944" y="0"/>
            <a:ext cx="10771187" cy="1128712"/>
          </a:xfrm>
          <a:prstGeom prst="rect">
            <a:avLst/>
          </a:prstGeom>
          <a:noFill/>
          <a:ln>
            <a:noFill/>
          </a:ln>
        </p:spPr>
        <p:txBody>
          <a:bodyPr spcFirstLastPara="1" wrap="square" lIns="90000" tIns="45000" rIns="90000" bIns="45000" anchor="ctr" anchorCtr="0">
            <a:noAutofit/>
          </a:bodyPr>
          <a:lstStyle/>
          <a:p>
            <a:pPr marL="0" marR="0" lvl="0" indent="0" algn="l" rtl="0">
              <a:lnSpc>
                <a:spcPct val="100000"/>
              </a:lnSpc>
              <a:spcBef>
                <a:spcPts val="0"/>
              </a:spcBef>
              <a:spcAft>
                <a:spcPts val="0"/>
              </a:spcAft>
              <a:buClr>
                <a:srgbClr val="000000"/>
              </a:buClr>
              <a:buSzPts val="4000"/>
              <a:buFont typeface="Arial"/>
              <a:buNone/>
            </a:pPr>
            <a:r>
              <a:rPr lang="es-AR" sz="4000" b="0" i="0" u="none" strike="noStrike" cap="none">
                <a:solidFill>
                  <a:schemeClr val="accent5"/>
                </a:solidFill>
                <a:latin typeface="Calibri"/>
                <a:ea typeface="Calibri"/>
                <a:cs typeface="Calibri"/>
                <a:sym typeface="Calibri"/>
              </a:rPr>
              <a:t>¿Qué es un proceso de software?</a:t>
            </a:r>
            <a:endParaRPr sz="1400" b="0" i="0" u="none" strike="noStrike" cap="none">
              <a:solidFill>
                <a:srgbClr val="000000"/>
              </a:solidFill>
              <a:latin typeface="Arial"/>
              <a:ea typeface="Arial"/>
              <a:cs typeface="Arial"/>
              <a:sym typeface="Arial"/>
            </a:endParaRPr>
          </a:p>
        </p:txBody>
      </p:sp>
      <p:sp>
        <p:nvSpPr>
          <p:cNvPr id="78" name="Google Shape;78;p8"/>
          <p:cNvSpPr/>
          <p:nvPr/>
        </p:nvSpPr>
        <p:spPr>
          <a:xfrm>
            <a:off x="9248775" y="2852738"/>
            <a:ext cx="2925763" cy="1047750"/>
          </a:xfrm>
          <a:prstGeom prst="rect">
            <a:avLst/>
          </a:prstGeom>
          <a:no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79" name="Google Shape;79;p8"/>
          <p:cNvSpPr/>
          <p:nvPr/>
        </p:nvSpPr>
        <p:spPr>
          <a:xfrm>
            <a:off x="5951538" y="6508750"/>
            <a:ext cx="2162175" cy="304800"/>
          </a:xfrm>
          <a:prstGeom prst="rect">
            <a:avLst/>
          </a:prstGeom>
          <a:noFill/>
          <a:ln>
            <a:noFill/>
          </a:ln>
        </p:spPr>
        <p:txBody>
          <a:bodyPr spcFirstLastPara="1" wrap="square" lIns="90000" tIns="45000" rIns="90000" bIns="45000" anchor="t" anchorCtr="0">
            <a:noAutofit/>
          </a:bodyPr>
          <a:lstStyle/>
          <a:p>
            <a:pPr marL="92075" marR="0" lvl="0" indent="-88900" algn="l" rtl="0">
              <a:lnSpc>
                <a:spcPct val="100000"/>
              </a:lnSpc>
              <a:spcBef>
                <a:spcPts val="0"/>
              </a:spcBef>
              <a:spcAft>
                <a:spcPts val="0"/>
              </a:spcAft>
              <a:buClr>
                <a:srgbClr val="000000"/>
              </a:buClr>
              <a:buSzPts val="1100"/>
              <a:buFont typeface="Arial"/>
              <a:buNone/>
            </a:pPr>
            <a:r>
              <a:rPr lang="es-AR" sz="1100" b="0" i="0" u="none" strike="noStrike" cap="none">
                <a:solidFill>
                  <a:srgbClr val="8B8B8B"/>
                </a:solidFill>
                <a:latin typeface="Calibri"/>
                <a:ea typeface="Calibri"/>
                <a:cs typeface="Calibri"/>
                <a:sym typeface="Calibri"/>
              </a:rPr>
              <a:t>Sommerville – Capítulo 2</a:t>
            </a:r>
            <a:endParaRPr sz="1400" b="0" i="0" u="none" strike="noStrike" cap="none">
              <a:solidFill>
                <a:srgbClr val="000000"/>
              </a:solidFill>
              <a:latin typeface="Arial"/>
              <a:ea typeface="Arial"/>
              <a:cs typeface="Arial"/>
              <a:sym typeface="Arial"/>
            </a:endParaRPr>
          </a:p>
          <a:p>
            <a:pPr marL="92075" marR="0" lvl="0" indent="-88900" algn="l" rtl="0">
              <a:lnSpc>
                <a:spcPct val="100000"/>
              </a:lnSpc>
              <a:spcBef>
                <a:spcPts val="0"/>
              </a:spcBef>
              <a:spcAft>
                <a:spcPts val="0"/>
              </a:spcAft>
              <a:buClr>
                <a:srgbClr val="000000"/>
              </a:buClr>
              <a:buSzPts val="2400"/>
              <a:buFont typeface="Arial"/>
              <a:buNone/>
            </a:pPr>
            <a:endParaRPr sz="2400" b="0" i="0" u="none" strike="noStrike" cap="none">
              <a:solidFill>
                <a:srgbClr val="262626"/>
              </a:solidFill>
              <a:latin typeface="Calibri"/>
              <a:ea typeface="Calibri"/>
              <a:cs typeface="Calibri"/>
              <a:sym typeface="Calibri"/>
            </a:endParaRPr>
          </a:p>
        </p:txBody>
      </p:sp>
      <p:sp>
        <p:nvSpPr>
          <p:cNvPr id="80" name="Google Shape;80;p8"/>
          <p:cNvSpPr/>
          <p:nvPr/>
        </p:nvSpPr>
        <p:spPr>
          <a:xfrm>
            <a:off x="565944" y="1586715"/>
            <a:ext cx="9791700" cy="4074310"/>
          </a:xfrm>
          <a:prstGeom prst="rect">
            <a:avLst/>
          </a:prstGeom>
          <a:noFill/>
          <a:ln>
            <a:noFill/>
          </a:ln>
        </p:spPr>
        <p:txBody>
          <a:bodyPr spcFirstLastPara="1" wrap="square" lIns="90000" tIns="45000" rIns="90000" bIns="45000" anchor="t" anchorCtr="0">
            <a:noAutofit/>
          </a:bodyPr>
          <a:lstStyle/>
          <a:p>
            <a:pPr marL="342900" marR="0" lvl="0" indent="-342900" algn="l" rtl="0">
              <a:lnSpc>
                <a:spcPct val="100000"/>
              </a:lnSpc>
              <a:spcBef>
                <a:spcPts val="0"/>
              </a:spcBef>
              <a:spcAft>
                <a:spcPts val="0"/>
              </a:spcAft>
              <a:buClr>
                <a:srgbClr val="C00000"/>
              </a:buClr>
              <a:buSzPts val="3200"/>
              <a:buFont typeface="Noto Sans Symbols"/>
              <a:buChar char="❖"/>
            </a:pPr>
            <a:r>
              <a:rPr lang="es-AR" sz="3200" b="0" i="0" u="none" strike="noStrike" cap="none" dirty="0">
                <a:solidFill>
                  <a:srgbClr val="262626"/>
                </a:solidFill>
                <a:latin typeface="Calibri"/>
                <a:ea typeface="Calibri"/>
                <a:cs typeface="Calibri"/>
                <a:sym typeface="Calibri"/>
              </a:rPr>
              <a:t>Es un conjunto de actividades y resultados asociados que producen un producto de software.</a:t>
            </a:r>
            <a:endParaRPr sz="1400" b="0" i="0" u="none" strike="noStrike" cap="none" dirty="0">
              <a:solidFill>
                <a:srgbClr val="000000"/>
              </a:solidFill>
              <a:latin typeface="Arial"/>
              <a:ea typeface="Arial"/>
              <a:cs typeface="Arial"/>
              <a:sym typeface="Arial"/>
            </a:endParaRPr>
          </a:p>
          <a:p>
            <a:pPr marL="90488" marR="0" lvl="0" indent="-90488" algn="l" rtl="0">
              <a:lnSpc>
                <a:spcPct val="100000"/>
              </a:lnSpc>
              <a:spcBef>
                <a:spcPts val="0"/>
              </a:spcBef>
              <a:spcAft>
                <a:spcPts val="0"/>
              </a:spcAft>
              <a:buClr>
                <a:srgbClr val="000000"/>
              </a:buClr>
              <a:buSzPts val="3200"/>
              <a:buFont typeface="Arial"/>
              <a:buNone/>
            </a:pPr>
            <a:endParaRPr sz="3200" b="0" i="0" u="none" strike="noStrike" cap="none" dirty="0">
              <a:solidFill>
                <a:srgbClr val="262626"/>
              </a:solidFill>
              <a:latin typeface="Calibri"/>
              <a:ea typeface="Calibri"/>
              <a:cs typeface="Calibri"/>
              <a:sym typeface="Calibri"/>
            </a:endParaRPr>
          </a:p>
        </p:txBody>
      </p:sp>
      <p:pic>
        <p:nvPicPr>
          <p:cNvPr id="81" name="Google Shape;81;p8"/>
          <p:cNvPicPr preferRelativeResize="0"/>
          <p:nvPr/>
        </p:nvPicPr>
        <p:blipFill rotWithShape="1">
          <a:blip r:embed="rId3">
            <a:alphaModFix/>
          </a:blip>
          <a:srcRect l="3044" t="32596" r="9613" b="5913"/>
          <a:stretch/>
        </p:blipFill>
        <p:spPr>
          <a:xfrm>
            <a:off x="2913856" y="2968055"/>
            <a:ext cx="6191250" cy="2444750"/>
          </a:xfrm>
          <a:prstGeom prst="rect">
            <a:avLst/>
          </a:prstGeom>
          <a:noFill/>
          <a:ln>
            <a:noFill/>
          </a:ln>
        </p:spPr>
      </p:pic>
      <p:sp>
        <p:nvSpPr>
          <p:cNvPr id="82" name="Google Shape;82;p8"/>
          <p:cNvSpPr/>
          <p:nvPr/>
        </p:nvSpPr>
        <p:spPr>
          <a:xfrm>
            <a:off x="4452938" y="5445125"/>
            <a:ext cx="201612" cy="215900"/>
          </a:xfrm>
          <a:prstGeom prst="rect">
            <a:avLst/>
          </a:prstGeom>
          <a:solidFill>
            <a:srgbClr val="FFFFF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83" name="Google Shape;83;p8"/>
          <p:cNvSpPr/>
          <p:nvPr/>
        </p:nvSpPr>
        <p:spPr>
          <a:xfrm>
            <a:off x="8688388" y="5518150"/>
            <a:ext cx="201612" cy="142875"/>
          </a:xfrm>
          <a:prstGeom prst="rect">
            <a:avLst/>
          </a:prstGeom>
          <a:solidFill>
            <a:srgbClr val="FFFFF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84" name="Google Shape;84;p8"/>
          <p:cNvSpPr/>
          <p:nvPr/>
        </p:nvSpPr>
        <p:spPr>
          <a:xfrm>
            <a:off x="168275" y="6554788"/>
            <a:ext cx="2154238" cy="212725"/>
          </a:xfrm>
          <a:prstGeom prst="rect">
            <a:avLst/>
          </a:prstGeom>
          <a:noFill/>
          <a:ln>
            <a:noFill/>
          </a:ln>
        </p:spPr>
        <p:txBody>
          <a:bodyPr spcFirstLastPara="1" wrap="square" lIns="90000" tIns="45000" rIns="90000" bIns="45000" anchor="t" anchorCtr="0">
            <a:noAutofit/>
          </a:bodyPr>
          <a:lstStyle/>
          <a:p>
            <a:pPr marL="0" marR="0" lvl="0" indent="0" algn="l" rtl="0">
              <a:lnSpc>
                <a:spcPct val="100000"/>
              </a:lnSpc>
              <a:spcBef>
                <a:spcPts val="0"/>
              </a:spcBef>
              <a:spcAft>
                <a:spcPts val="0"/>
              </a:spcAft>
              <a:buClr>
                <a:srgbClr val="000000"/>
              </a:buClr>
              <a:buSzPts val="1400"/>
              <a:buFont typeface="Arial"/>
              <a:buNone/>
            </a:pPr>
            <a:r>
              <a:rPr lang="es-AR" sz="1400" b="0" i="0" u="none" strike="noStrike" cap="none">
                <a:solidFill>
                  <a:srgbClr val="8F8F8F"/>
                </a:solidFill>
                <a:latin typeface="Calibri"/>
                <a:ea typeface="Calibri"/>
                <a:cs typeface="Calibri"/>
                <a:sym typeface="Calibri"/>
              </a:rPr>
              <a:t>Ingenieria de Software II</a:t>
            </a:r>
            <a:endParaRPr sz="1400" b="0" i="0" u="none" strike="noStrike" cap="none">
              <a:solidFill>
                <a:srgbClr val="000000"/>
              </a:solidFill>
              <a:latin typeface="Arial"/>
              <a:ea typeface="Arial"/>
              <a:cs typeface="Arial"/>
              <a:sym typeface="Arial"/>
            </a:endParaRPr>
          </a:p>
        </p:txBody>
      </p:sp>
      <p:sp>
        <p:nvSpPr>
          <p:cNvPr id="85" name="Google Shape;85;p8"/>
          <p:cNvSpPr/>
          <p:nvPr/>
        </p:nvSpPr>
        <p:spPr>
          <a:xfrm>
            <a:off x="4554538" y="2397125"/>
            <a:ext cx="6094412" cy="395288"/>
          </a:xfrm>
          <a:prstGeom prst="rect">
            <a:avLst/>
          </a:prstGeom>
          <a:noFill/>
          <a:ln>
            <a:noFill/>
          </a:ln>
        </p:spPr>
        <p:txBody>
          <a:bodyPr spcFirstLastPara="1" wrap="square" lIns="90000" tIns="45000" rIns="90000" bIns="45000" anchor="t" anchorCtr="0">
            <a:noAutofit/>
          </a:bodyPr>
          <a:lstStyle/>
          <a:p>
            <a:pPr marL="0" marR="0" lvl="0" indent="0" algn="l" rtl="0">
              <a:lnSpc>
                <a:spcPct val="100000"/>
              </a:lnSpc>
              <a:spcBef>
                <a:spcPts val="0"/>
              </a:spcBef>
              <a:spcAft>
                <a:spcPts val="0"/>
              </a:spcAft>
              <a:buClr>
                <a:srgbClr val="000000"/>
              </a:buClr>
              <a:buSzPts val="2000"/>
              <a:buFont typeface="Arial"/>
              <a:buNone/>
            </a:pPr>
            <a:r>
              <a:rPr lang="es-AR" sz="2000" b="0" i="0" u="none" strike="noStrike" cap="none">
                <a:solidFill>
                  <a:srgbClr val="000000"/>
                </a:solidFill>
                <a:latin typeface="Calibri"/>
                <a:ea typeface="Calibri"/>
                <a:cs typeface="Calibri"/>
                <a:sym typeface="Calibri"/>
              </a:rPr>
              <a:t>. </a:t>
            </a:r>
            <a:endParaRPr sz="1400" b="0" i="0" u="none" strike="noStrike" cap="none">
              <a:solidFill>
                <a:srgbClr val="000000"/>
              </a:solidFill>
              <a:latin typeface="Arial"/>
              <a:ea typeface="Arial"/>
              <a:cs typeface="Arial"/>
              <a:sym typeface="Arial"/>
            </a:endParaRPr>
          </a:p>
        </p:txBody>
      </p:sp>
      <p:sp>
        <p:nvSpPr>
          <p:cNvPr id="86" name="Google Shape;86;p8"/>
          <p:cNvSpPr/>
          <p:nvPr/>
        </p:nvSpPr>
        <p:spPr>
          <a:xfrm>
            <a:off x="335360" y="5820787"/>
            <a:ext cx="11351815" cy="488533"/>
          </a:xfrm>
          <a:custGeom>
            <a:avLst/>
            <a:gdLst/>
            <a:ahLst/>
            <a:cxnLst/>
            <a:rect l="l" t="t" r="r" b="b"/>
            <a:pathLst>
              <a:path w="120000" h="120000" extrusionOk="0">
                <a:moveTo>
                  <a:pt x="69" y="3530"/>
                </a:moveTo>
                <a:lnTo>
                  <a:pt x="119" y="2257"/>
                </a:lnTo>
                <a:lnTo>
                  <a:pt x="0" y="0"/>
                </a:lnTo>
                <a:lnTo>
                  <a:pt x="94" y="1785"/>
                </a:lnTo>
                <a:lnTo>
                  <a:pt x="0" y="0"/>
                </a:lnTo>
                <a:lnTo>
                  <a:pt x="77" y="1460"/>
                </a:lnTo>
                <a:lnTo>
                  <a:pt x="0" y="0"/>
                </a:lnTo>
                <a:lnTo>
                  <a:pt x="85" y="1620"/>
                </a:lnTo>
                <a:lnTo>
                  <a:pt x="0" y="0"/>
                </a:lnTo>
                <a:lnTo>
                  <a:pt x="94" y="1786"/>
                </a:lnTo>
                <a:lnTo>
                  <a:pt x="0" y="0"/>
                </a:lnTo>
                <a:lnTo>
                  <a:pt x="119" y="2265"/>
                </a:lnTo>
                <a:close/>
              </a:path>
              <a:path w="120000" h="120000" extrusionOk="0">
                <a:moveTo>
                  <a:pt x="0" y="16"/>
                </a:moveTo>
                <a:lnTo>
                  <a:pt x="102" y="1932"/>
                </a:lnTo>
                <a:close/>
              </a:path>
              <a:path w="120000" h="120000" extrusionOk="0">
                <a:moveTo>
                  <a:pt x="0" y="0"/>
                </a:moveTo>
                <a:lnTo>
                  <a:pt x="119" y="2264"/>
                </a:lnTo>
                <a:close/>
              </a:path>
              <a:path w="120000" h="120000" extrusionOk="0">
                <a:moveTo>
                  <a:pt x="0" y="0"/>
                </a:moveTo>
                <a:lnTo>
                  <a:pt x="136" y="2590"/>
                </a:lnTo>
                <a:close/>
              </a:path>
              <a:path w="120000" h="120000" fill="none" extrusionOk="0">
                <a:moveTo>
                  <a:pt x="0" y="0"/>
                </a:moveTo>
                <a:lnTo>
                  <a:pt x="77" y="1454"/>
                </a:lnTo>
                <a:moveTo>
                  <a:pt x="0" y="0"/>
                </a:moveTo>
                <a:lnTo>
                  <a:pt x="76" y="1460"/>
                </a:lnTo>
                <a:moveTo>
                  <a:pt x="0" y="0"/>
                </a:moveTo>
                <a:lnTo>
                  <a:pt x="-52" y="2162"/>
                </a:lnTo>
                <a:moveTo>
                  <a:pt x="2" y="24"/>
                </a:moveTo>
                <a:lnTo>
                  <a:pt x="0" y="88"/>
                </a:lnTo>
                <a:moveTo>
                  <a:pt x="-15" y="1731"/>
                </a:moveTo>
                <a:lnTo>
                  <a:pt x="3" y="48"/>
                </a:lnTo>
                <a:moveTo>
                  <a:pt x="0" y="88"/>
                </a:moveTo>
                <a:lnTo>
                  <a:pt x="26" y="1267"/>
                </a:lnTo>
                <a:moveTo>
                  <a:pt x="5" y="72"/>
                </a:moveTo>
                <a:lnTo>
                  <a:pt x="0" y="88"/>
                </a:lnTo>
                <a:moveTo>
                  <a:pt x="83" y="6430"/>
                </a:moveTo>
                <a:lnTo>
                  <a:pt x="76" y="1460"/>
                </a:lnTo>
                <a:moveTo>
                  <a:pt x="2" y="6"/>
                </a:moveTo>
                <a:lnTo>
                  <a:pt x="122" y="8572"/>
                </a:lnTo>
                <a:moveTo>
                  <a:pt x="77" y="1454"/>
                </a:moveTo>
                <a:lnTo>
                  <a:pt x="0" y="0"/>
                </a:lnTo>
                <a:moveTo>
                  <a:pt x="290" y="9602"/>
                </a:moveTo>
                <a:lnTo>
                  <a:pt x="119" y="2264"/>
                </a:lnTo>
              </a:path>
            </a:pathLst>
          </a:custGeom>
          <a:solidFill>
            <a:srgbClr val="4BACC6"/>
          </a:solidFill>
          <a:ln w="25550" cap="flat" cmpd="sng">
            <a:solidFill>
              <a:srgbClr val="377F92"/>
            </a:solidFill>
            <a:prstDash val="solid"/>
            <a:round/>
            <a:headEnd type="none" w="sm" len="sm"/>
            <a:tailEnd type="none" w="sm" len="sm"/>
          </a:ln>
        </p:spPr>
        <p:txBody>
          <a:bodyPr spcFirstLastPara="1" wrap="square" lIns="90000" tIns="45000" rIns="90000" bIns="45000" anchor="ctr" anchorCtr="0">
            <a:noAutofit/>
          </a:bodyPr>
          <a:lstStyle/>
          <a:p>
            <a:pPr marL="0" marR="0" lvl="0" indent="0" algn="l" rtl="0">
              <a:lnSpc>
                <a:spcPct val="100000"/>
              </a:lnSpc>
              <a:spcBef>
                <a:spcPts val="0"/>
              </a:spcBef>
              <a:spcAft>
                <a:spcPts val="0"/>
              </a:spcAft>
              <a:buClr>
                <a:srgbClr val="000000"/>
              </a:buClr>
              <a:buSzPts val="2800"/>
              <a:buFont typeface="Arial"/>
              <a:buNone/>
            </a:pPr>
            <a:r>
              <a:rPr lang="es-AR" sz="2800" b="1" i="0" u="none" strike="noStrike" cap="none" dirty="0">
                <a:solidFill>
                  <a:srgbClr val="000000"/>
                </a:solidFill>
                <a:latin typeface="Calibri"/>
                <a:ea typeface="Calibri"/>
                <a:cs typeface="Calibri"/>
                <a:sym typeface="Calibri"/>
              </a:rPr>
              <a:t>¿Modelo ?   </a:t>
            </a:r>
            <a:r>
              <a:rPr lang="es-AR" sz="2800" b="0" i="0" u="none" strike="noStrike" cap="none" dirty="0">
                <a:solidFill>
                  <a:srgbClr val="000000"/>
                </a:solidFill>
                <a:latin typeface="Calibri"/>
                <a:ea typeface="Calibri"/>
                <a:cs typeface="Calibri"/>
                <a:sym typeface="Calibri"/>
              </a:rPr>
              <a:t>Es una representación abstracta de un proceso del software</a:t>
            </a:r>
            <a:endParaRPr sz="1400" b="0" i="0" u="none" strike="noStrike" cap="none" dirty="0">
              <a:solidFill>
                <a:srgbClr val="000000"/>
              </a:solidFill>
              <a:latin typeface="Arial"/>
              <a:ea typeface="Arial"/>
              <a:cs typeface="Arial"/>
              <a:sym typeface="Aria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80">
                                            <p:txEl>
                                              <p:pRg st="0" end="0"/>
                                            </p:txEl>
                                          </p:spTgt>
                                        </p:tgtEl>
                                        <p:attrNameLst>
                                          <p:attrName>style.visibility</p:attrName>
                                        </p:attrNameLst>
                                      </p:cBhvr>
                                      <p:to>
                                        <p:strVal val="visible"/>
                                      </p:to>
                                    </p:set>
                                    <p:animEffect transition="in" filter="fade">
                                      <p:cBhvr>
                                        <p:cTn id="7" dur="2000"/>
                                        <p:tgtEl>
                                          <p:spTgt spid="80">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80">
                                            <p:txEl>
                                              <p:pRg st="1" end="1"/>
                                            </p:txEl>
                                          </p:spTgt>
                                        </p:tgtEl>
                                        <p:attrNameLst>
                                          <p:attrName>style.visibility</p:attrName>
                                        </p:attrNameLst>
                                      </p:cBhvr>
                                      <p:to>
                                        <p:strVal val="visible"/>
                                      </p:to>
                                    </p:set>
                                    <p:animEffect transition="in" filter="fade">
                                      <p:cBhvr>
                                        <p:cTn id="12" dur="2000"/>
                                        <p:tgtEl>
                                          <p:spTgt spid="80">
                                            <p:txEl>
                                              <p:pRg st="1" end="1"/>
                                            </p:txEl>
                                          </p:spTgt>
                                        </p:tgtEl>
                                      </p:cBhvr>
                                    </p:animEffect>
                                  </p:childTnLst>
                                </p:cTn>
                              </p:par>
                            </p:childTnLst>
                          </p:cTn>
                        </p:par>
                        <p:par>
                          <p:cTn id="13" fill="hold">
                            <p:stCondLst>
                              <p:cond delay="2000"/>
                            </p:stCondLst>
                            <p:childTnLst>
                              <p:par>
                                <p:cTn id="14" presetID="1" presetClass="entr" presetSubtype="0" fill="hold" nodeType="afterEffect">
                                  <p:stCondLst>
                                    <p:cond delay="0"/>
                                  </p:stCondLst>
                                  <p:childTnLst>
                                    <p:set>
                                      <p:cBhvr>
                                        <p:cTn id="15" dur="1" fill="hold">
                                          <p:stCondLst>
                                            <p:cond delay="0"/>
                                          </p:stCondLst>
                                        </p:cTn>
                                        <p:tgtEl>
                                          <p:spTgt spid="86"/>
                                        </p:tgtEl>
                                        <p:attrNameLst>
                                          <p:attrName>style.visibility</p:attrName>
                                        </p:attrNameLst>
                                      </p:cBhvr>
                                      <p:to>
                                        <p:strVal val="visible"/>
                                      </p:to>
                                    </p:se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nodeType="clickEffect">
                                  <p:stCondLst>
                                    <p:cond delay="0"/>
                                  </p:stCondLst>
                                  <p:childTnLst>
                                    <p:set>
                                      <p:cBhvr>
                                        <p:cTn id="19" dur="1" fill="hold">
                                          <p:stCondLst>
                                            <p:cond delay="0"/>
                                          </p:stCondLst>
                                        </p:cTn>
                                        <p:tgtEl>
                                          <p:spTgt spid="86"/>
                                        </p:tgtEl>
                                        <p:attrNameLst>
                                          <p:attrName>style.visibility</p:attrName>
                                        </p:attrNameLst>
                                      </p:cBhvr>
                                      <p:to>
                                        <p:strVal val="visible"/>
                                      </p:to>
                                    </p:set>
                                    <p:animEffect transition="in" filter="fade">
                                      <p:cBhvr>
                                        <p:cTn id="20" dur="1000"/>
                                        <p:tgtEl>
                                          <p:spTgt spid="8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159"/>
        <p:cNvGrpSpPr/>
        <p:nvPr/>
      </p:nvGrpSpPr>
      <p:grpSpPr>
        <a:xfrm>
          <a:off x="0" y="0"/>
          <a:ext cx="0" cy="0"/>
          <a:chOff x="0" y="0"/>
          <a:chExt cx="0" cy="0"/>
        </a:xfrm>
      </p:grpSpPr>
      <p:sp>
        <p:nvSpPr>
          <p:cNvPr id="160" name="Google Shape;160;p45"/>
          <p:cNvSpPr/>
          <p:nvPr/>
        </p:nvSpPr>
        <p:spPr>
          <a:xfrm>
            <a:off x="565944" y="78582"/>
            <a:ext cx="10771187" cy="1128712"/>
          </a:xfrm>
          <a:prstGeom prst="rect">
            <a:avLst/>
          </a:prstGeom>
          <a:noFill/>
          <a:ln>
            <a:noFill/>
          </a:ln>
        </p:spPr>
        <p:txBody>
          <a:bodyPr spcFirstLastPara="1" wrap="square" lIns="90000" tIns="45000" rIns="90000" bIns="45000" anchor="ctr" anchorCtr="0">
            <a:noAutofit/>
          </a:bodyPr>
          <a:lstStyle/>
          <a:p>
            <a:pPr marL="0" marR="0" lvl="0" indent="0" algn="l" rtl="0">
              <a:lnSpc>
                <a:spcPct val="100000"/>
              </a:lnSpc>
              <a:spcBef>
                <a:spcPts val="0"/>
              </a:spcBef>
              <a:spcAft>
                <a:spcPts val="0"/>
              </a:spcAft>
              <a:buClr>
                <a:srgbClr val="000000"/>
              </a:buClr>
              <a:buSzPts val="4000"/>
              <a:buFont typeface="Arial"/>
              <a:buNone/>
            </a:pPr>
            <a:r>
              <a:rPr lang="es-AR" sz="4000" b="0" i="0" u="none" strike="noStrike" cap="none">
                <a:solidFill>
                  <a:schemeClr val="accent5"/>
                </a:solidFill>
                <a:latin typeface="Calibri"/>
                <a:ea typeface="Calibri"/>
                <a:cs typeface="Calibri"/>
                <a:sym typeface="Calibri"/>
              </a:rPr>
              <a:t>IEEE 830- SRS</a:t>
            </a:r>
            <a:endParaRPr sz="1400" b="0" i="0" u="none" strike="noStrike" cap="none">
              <a:solidFill>
                <a:srgbClr val="000000"/>
              </a:solidFill>
              <a:latin typeface="Arial"/>
              <a:ea typeface="Arial"/>
              <a:cs typeface="Arial"/>
              <a:sym typeface="Arial"/>
            </a:endParaRPr>
          </a:p>
        </p:txBody>
      </p:sp>
      <p:sp>
        <p:nvSpPr>
          <p:cNvPr id="161" name="Google Shape;161;p45"/>
          <p:cNvSpPr/>
          <p:nvPr/>
        </p:nvSpPr>
        <p:spPr>
          <a:xfrm>
            <a:off x="9248775" y="2852738"/>
            <a:ext cx="2925763" cy="1047750"/>
          </a:xfrm>
          <a:prstGeom prst="rect">
            <a:avLst/>
          </a:prstGeom>
          <a:no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162" name="Google Shape;162;p45"/>
          <p:cNvSpPr/>
          <p:nvPr/>
        </p:nvSpPr>
        <p:spPr>
          <a:xfrm>
            <a:off x="5951538" y="6508750"/>
            <a:ext cx="2162175" cy="304800"/>
          </a:xfrm>
          <a:prstGeom prst="rect">
            <a:avLst/>
          </a:prstGeom>
          <a:no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163" name="Google Shape;163;p45"/>
          <p:cNvSpPr/>
          <p:nvPr/>
        </p:nvSpPr>
        <p:spPr>
          <a:xfrm>
            <a:off x="623888" y="1901825"/>
            <a:ext cx="10944720" cy="4478338"/>
          </a:xfrm>
          <a:prstGeom prst="rect">
            <a:avLst/>
          </a:prstGeom>
          <a:noFill/>
          <a:ln>
            <a:noFill/>
          </a:ln>
        </p:spPr>
        <p:txBody>
          <a:bodyPr spcFirstLastPara="1" wrap="square" lIns="90000" tIns="45000" rIns="90000" bIns="45000" anchor="t" anchorCtr="0">
            <a:noAutofit/>
          </a:bodyPr>
          <a:lstStyle/>
          <a:p>
            <a:pPr marL="342900" marR="0" lvl="0" indent="-342900" algn="l" rtl="0">
              <a:lnSpc>
                <a:spcPct val="100000"/>
              </a:lnSpc>
              <a:spcBef>
                <a:spcPts val="0"/>
              </a:spcBef>
              <a:spcAft>
                <a:spcPts val="0"/>
              </a:spcAft>
              <a:buClr>
                <a:srgbClr val="C00000"/>
              </a:buClr>
              <a:buSzPts val="3200"/>
              <a:buFont typeface="Noto Sans Symbols"/>
              <a:buChar char="❖"/>
            </a:pPr>
            <a:r>
              <a:rPr lang="es-AR" sz="3200" b="1" i="0" u="none" strike="noStrike" cap="none">
                <a:solidFill>
                  <a:srgbClr val="262626"/>
                </a:solidFill>
                <a:latin typeface="Calibri"/>
                <a:ea typeface="Calibri"/>
                <a:cs typeface="Calibri"/>
                <a:sym typeface="Calibri"/>
              </a:rPr>
              <a:t>Alcance</a:t>
            </a:r>
            <a:endParaRPr sz="1400" b="0" i="0" u="none" strike="noStrike" cap="none">
              <a:solidFill>
                <a:srgbClr val="000000"/>
              </a:solidFill>
              <a:latin typeface="Arial"/>
              <a:ea typeface="Arial"/>
              <a:cs typeface="Arial"/>
              <a:sym typeface="Arial"/>
            </a:endParaRPr>
          </a:p>
          <a:p>
            <a:pPr marL="346075" marR="0" lvl="1" indent="-138113" algn="l" rtl="0">
              <a:lnSpc>
                <a:spcPct val="100000"/>
              </a:lnSpc>
              <a:spcBef>
                <a:spcPts val="0"/>
              </a:spcBef>
              <a:spcAft>
                <a:spcPts val="0"/>
              </a:spcAft>
              <a:buClr>
                <a:srgbClr val="262626"/>
              </a:buClr>
              <a:buSzPts val="3200"/>
              <a:buFont typeface="Arial"/>
              <a:buNone/>
            </a:pPr>
            <a:endParaRPr sz="3200" b="0" i="0" u="none" strike="noStrike" cap="none">
              <a:solidFill>
                <a:srgbClr val="262626"/>
              </a:solidFill>
              <a:latin typeface="Calibri"/>
              <a:ea typeface="Calibri"/>
              <a:cs typeface="Calibri"/>
              <a:sym typeface="Calibri"/>
            </a:endParaRPr>
          </a:p>
          <a:p>
            <a:pPr marL="346075" marR="0" lvl="1" indent="-138113" algn="l" rtl="0">
              <a:lnSpc>
                <a:spcPct val="100000"/>
              </a:lnSpc>
              <a:spcBef>
                <a:spcPts val="0"/>
              </a:spcBef>
              <a:spcAft>
                <a:spcPts val="0"/>
              </a:spcAft>
              <a:buClr>
                <a:srgbClr val="262626"/>
              </a:buClr>
              <a:buSzPts val="3200"/>
              <a:buFont typeface="Arial"/>
              <a:buNone/>
            </a:pPr>
            <a:endParaRPr sz="3200" b="0" i="0" u="none" strike="noStrike" cap="none">
              <a:solidFill>
                <a:srgbClr val="262626"/>
              </a:solidFill>
              <a:latin typeface="Calibri"/>
              <a:ea typeface="Calibri"/>
              <a:cs typeface="Calibri"/>
              <a:sym typeface="Calibri"/>
            </a:endParaRPr>
          </a:p>
          <a:p>
            <a:pPr marL="346075" marR="0" lvl="1" indent="-341313" algn="l" rtl="0">
              <a:lnSpc>
                <a:spcPct val="100000"/>
              </a:lnSpc>
              <a:spcBef>
                <a:spcPts val="0"/>
              </a:spcBef>
              <a:spcAft>
                <a:spcPts val="0"/>
              </a:spcAft>
              <a:buClr>
                <a:srgbClr val="262626"/>
              </a:buClr>
              <a:buSzPts val="3200"/>
              <a:buFont typeface="Arial"/>
              <a:buChar char=" "/>
            </a:pPr>
            <a:r>
              <a:rPr lang="es-AR" sz="3200" b="0" i="0" u="none" strike="noStrike" cap="none">
                <a:solidFill>
                  <a:srgbClr val="262626"/>
                </a:solidFill>
                <a:latin typeface="Calibri"/>
                <a:ea typeface="Calibri"/>
                <a:cs typeface="Calibri"/>
                <a:sym typeface="Calibri"/>
              </a:rPr>
              <a:t>Brindar una colección de buenas prácticas para escribir especificaciones de requerimientos de software (SRS).  Se describen los contenidos y las cualidades de una buena especificación de requerimientos.</a:t>
            </a:r>
            <a:endParaRPr sz="1400" b="0" i="0" u="none" strike="noStrike" cap="none">
              <a:solidFill>
                <a:srgbClr val="000000"/>
              </a:solidFill>
              <a:latin typeface="Arial"/>
              <a:ea typeface="Arial"/>
              <a:cs typeface="Arial"/>
              <a:sym typeface="Arial"/>
            </a:endParaRPr>
          </a:p>
          <a:p>
            <a:pPr marL="90488" marR="0" lvl="0" indent="-90488" algn="l" rtl="0">
              <a:lnSpc>
                <a:spcPct val="100000"/>
              </a:lnSpc>
              <a:spcBef>
                <a:spcPts val="0"/>
              </a:spcBef>
              <a:spcAft>
                <a:spcPts val="0"/>
              </a:spcAft>
              <a:buClr>
                <a:srgbClr val="000000"/>
              </a:buClr>
              <a:buSzPts val="3200"/>
              <a:buFont typeface="Arial"/>
              <a:buNone/>
            </a:pPr>
            <a:endParaRPr sz="3200" b="0" i="0" u="none" strike="noStrike" cap="none">
              <a:solidFill>
                <a:srgbClr val="262626"/>
              </a:solidFill>
              <a:latin typeface="Calibri"/>
              <a:ea typeface="Calibri"/>
              <a:cs typeface="Calibri"/>
              <a:sym typeface="Calibri"/>
            </a:endParaRPr>
          </a:p>
        </p:txBody>
      </p:sp>
      <p:sp>
        <p:nvSpPr>
          <p:cNvPr id="164" name="Google Shape;164;p45"/>
          <p:cNvSpPr/>
          <p:nvPr/>
        </p:nvSpPr>
        <p:spPr>
          <a:xfrm>
            <a:off x="2566988" y="6543675"/>
            <a:ext cx="825500" cy="255588"/>
          </a:xfrm>
          <a:prstGeom prst="rect">
            <a:avLst/>
          </a:prstGeom>
          <a:noFill/>
          <a:ln>
            <a:noFill/>
          </a:ln>
        </p:spPr>
        <p:txBody>
          <a:bodyPr spcFirstLastPara="1" wrap="square" lIns="90000" tIns="45000" rIns="90000" bIns="45000" anchor="t" anchorCtr="0">
            <a:noAutofit/>
          </a:bodyPr>
          <a:lstStyle/>
          <a:p>
            <a:pPr marL="0" marR="0" lvl="0" indent="0" algn="l" rtl="0">
              <a:lnSpc>
                <a:spcPct val="100000"/>
              </a:lnSpc>
              <a:spcBef>
                <a:spcPts val="0"/>
              </a:spcBef>
              <a:spcAft>
                <a:spcPts val="0"/>
              </a:spcAft>
              <a:buClr>
                <a:srgbClr val="000000"/>
              </a:buClr>
              <a:buSzPts val="1400"/>
              <a:buFont typeface="Arial"/>
              <a:buNone/>
            </a:pPr>
            <a:r>
              <a:rPr lang="es-AR" sz="1400" b="0" i="0" u="none" strike="noStrike" cap="none">
                <a:solidFill>
                  <a:srgbClr val="8F8F8F"/>
                </a:solidFill>
                <a:latin typeface="Calibri"/>
                <a:ea typeface="Calibri"/>
                <a:cs typeface="Calibri"/>
                <a:sym typeface="Calibri"/>
              </a:rPr>
              <a:t>2017</a:t>
            </a:r>
            <a:endParaRPr sz="1400" b="0" i="0" u="none" strike="noStrike" cap="none">
              <a:solidFill>
                <a:srgbClr val="000000"/>
              </a:solidFill>
              <a:latin typeface="Arial"/>
              <a:ea typeface="Arial"/>
              <a:cs typeface="Arial"/>
              <a:sym typeface="Arial"/>
            </a:endParaRP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170"/>
        <p:cNvGrpSpPr/>
        <p:nvPr/>
      </p:nvGrpSpPr>
      <p:grpSpPr>
        <a:xfrm>
          <a:off x="0" y="0"/>
          <a:ext cx="0" cy="0"/>
          <a:chOff x="0" y="0"/>
          <a:chExt cx="0" cy="0"/>
        </a:xfrm>
      </p:grpSpPr>
      <p:sp>
        <p:nvSpPr>
          <p:cNvPr id="171" name="Google Shape;171;p46"/>
          <p:cNvSpPr/>
          <p:nvPr/>
        </p:nvSpPr>
        <p:spPr>
          <a:xfrm>
            <a:off x="767408" y="87038"/>
            <a:ext cx="10771187" cy="1128712"/>
          </a:xfrm>
          <a:prstGeom prst="rect">
            <a:avLst/>
          </a:prstGeom>
          <a:noFill/>
          <a:ln>
            <a:noFill/>
          </a:ln>
        </p:spPr>
        <p:txBody>
          <a:bodyPr spcFirstLastPara="1" wrap="square" lIns="90000" tIns="45000" rIns="90000" bIns="45000" anchor="ctr" anchorCtr="0">
            <a:noAutofit/>
          </a:bodyPr>
          <a:lstStyle/>
          <a:p>
            <a:pPr marL="0" marR="0" lvl="0" indent="0" algn="l" rtl="0">
              <a:lnSpc>
                <a:spcPct val="100000"/>
              </a:lnSpc>
              <a:spcBef>
                <a:spcPts val="0"/>
              </a:spcBef>
              <a:spcAft>
                <a:spcPts val="0"/>
              </a:spcAft>
              <a:buClr>
                <a:srgbClr val="000000"/>
              </a:buClr>
              <a:buSzPts val="4000"/>
              <a:buFont typeface="Arial"/>
              <a:buNone/>
            </a:pPr>
            <a:r>
              <a:rPr lang="es-AR" sz="4000" b="0" i="0" u="none" strike="noStrike" cap="none">
                <a:solidFill>
                  <a:schemeClr val="accent5"/>
                </a:solidFill>
                <a:latin typeface="Calibri"/>
                <a:ea typeface="Calibri"/>
                <a:cs typeface="Calibri"/>
                <a:sym typeface="Calibri"/>
              </a:rPr>
              <a:t>Características del SRS</a:t>
            </a:r>
            <a:endParaRPr sz="1400" b="0" i="0" u="none" strike="noStrike" cap="none">
              <a:solidFill>
                <a:srgbClr val="000000"/>
              </a:solidFill>
              <a:latin typeface="Arial"/>
              <a:ea typeface="Arial"/>
              <a:cs typeface="Arial"/>
              <a:sym typeface="Arial"/>
            </a:endParaRPr>
          </a:p>
        </p:txBody>
      </p:sp>
      <p:sp>
        <p:nvSpPr>
          <p:cNvPr id="172" name="Google Shape;172;p46"/>
          <p:cNvSpPr/>
          <p:nvPr/>
        </p:nvSpPr>
        <p:spPr>
          <a:xfrm>
            <a:off x="9248775" y="2852738"/>
            <a:ext cx="2925763" cy="1047750"/>
          </a:xfrm>
          <a:prstGeom prst="rect">
            <a:avLst/>
          </a:prstGeom>
          <a:no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173" name="Google Shape;173;p46"/>
          <p:cNvSpPr/>
          <p:nvPr/>
        </p:nvSpPr>
        <p:spPr>
          <a:xfrm>
            <a:off x="5951538" y="6508750"/>
            <a:ext cx="2162175" cy="304800"/>
          </a:xfrm>
          <a:prstGeom prst="rect">
            <a:avLst/>
          </a:prstGeom>
          <a:no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174" name="Google Shape;174;p46"/>
          <p:cNvSpPr/>
          <p:nvPr/>
        </p:nvSpPr>
        <p:spPr>
          <a:xfrm>
            <a:off x="168275" y="1901825"/>
            <a:ext cx="11688365" cy="4478338"/>
          </a:xfrm>
          <a:prstGeom prst="rect">
            <a:avLst/>
          </a:prstGeom>
          <a:noFill/>
          <a:ln>
            <a:noFill/>
          </a:ln>
        </p:spPr>
        <p:txBody>
          <a:bodyPr spcFirstLastPara="1" wrap="square" lIns="90000" tIns="45000" rIns="90000" bIns="45000" anchor="t" anchorCtr="0">
            <a:noAutofit/>
          </a:bodyPr>
          <a:lstStyle/>
          <a:p>
            <a:pPr marL="342900" marR="0" lvl="0" indent="-342900" algn="l" rtl="0">
              <a:lnSpc>
                <a:spcPct val="100000"/>
              </a:lnSpc>
              <a:spcBef>
                <a:spcPts val="0"/>
              </a:spcBef>
              <a:spcAft>
                <a:spcPts val="0"/>
              </a:spcAft>
              <a:buClr>
                <a:srgbClr val="C00000"/>
              </a:buClr>
              <a:buSzPts val="2800"/>
              <a:buFont typeface="Noto Sans Symbols"/>
              <a:buChar char="❖"/>
            </a:pPr>
            <a:r>
              <a:rPr lang="es-AR" sz="2800" b="1" i="0" u="none" strike="noStrike" cap="none">
                <a:solidFill>
                  <a:srgbClr val="262626"/>
                </a:solidFill>
                <a:latin typeface="Calibri"/>
                <a:ea typeface="Calibri"/>
                <a:cs typeface="Calibri"/>
                <a:sym typeface="Calibri"/>
              </a:rPr>
              <a:t>Naturaleza del SRS</a:t>
            </a:r>
            <a:endParaRPr sz="1400" b="0" i="0" u="none" strike="noStrike" cap="none">
              <a:solidFill>
                <a:srgbClr val="000000"/>
              </a:solidFill>
              <a:latin typeface="Arial"/>
              <a:ea typeface="Arial"/>
              <a:cs typeface="Arial"/>
              <a:sym typeface="Arial"/>
            </a:endParaRPr>
          </a:p>
          <a:p>
            <a:pPr marL="346075" marR="0" lvl="1" indent="-341313" algn="l" rtl="0">
              <a:lnSpc>
                <a:spcPct val="100000"/>
              </a:lnSpc>
              <a:spcBef>
                <a:spcPts val="0"/>
              </a:spcBef>
              <a:spcAft>
                <a:spcPts val="0"/>
              </a:spcAft>
              <a:buClr>
                <a:srgbClr val="262626"/>
              </a:buClr>
              <a:buSzPts val="2800"/>
              <a:buFont typeface="Arial"/>
              <a:buChar char=" "/>
            </a:pPr>
            <a:r>
              <a:rPr lang="es-AR" sz="2800" b="0" i="0" u="none" strike="noStrike" cap="none">
                <a:solidFill>
                  <a:srgbClr val="262626"/>
                </a:solidFill>
                <a:latin typeface="Calibri"/>
                <a:ea typeface="Calibri"/>
                <a:cs typeface="Calibri"/>
                <a:sym typeface="Calibri"/>
              </a:rPr>
              <a:t>El SRS es una especificación para un producto de software particular. El SRS es escrito por uno o mas representantes del equipo de desarrollo y uno o mas representantes de la parte cliente o ambos.</a:t>
            </a:r>
            <a:endParaRPr sz="1400" b="0" i="0" u="none" strike="noStrike" cap="none">
              <a:solidFill>
                <a:srgbClr val="000000"/>
              </a:solidFill>
              <a:latin typeface="Arial"/>
              <a:ea typeface="Arial"/>
              <a:cs typeface="Arial"/>
              <a:sym typeface="Arial"/>
            </a:endParaRPr>
          </a:p>
          <a:p>
            <a:pPr marL="346075" marR="0" lvl="1" indent="-163513" algn="l" rtl="0">
              <a:lnSpc>
                <a:spcPct val="100000"/>
              </a:lnSpc>
              <a:spcBef>
                <a:spcPts val="0"/>
              </a:spcBef>
              <a:spcAft>
                <a:spcPts val="0"/>
              </a:spcAft>
              <a:buClr>
                <a:srgbClr val="262626"/>
              </a:buClr>
              <a:buSzPts val="2800"/>
              <a:buFont typeface="Arial"/>
              <a:buNone/>
            </a:pPr>
            <a:endParaRPr sz="2800" b="0" i="0" u="none" strike="noStrike" cap="none">
              <a:solidFill>
                <a:srgbClr val="262626"/>
              </a:solidFill>
              <a:latin typeface="Calibri"/>
              <a:ea typeface="Calibri"/>
              <a:cs typeface="Calibri"/>
              <a:sym typeface="Calibri"/>
            </a:endParaRPr>
          </a:p>
          <a:p>
            <a:pPr marL="342900" marR="0" lvl="0" indent="-342900" algn="l" rtl="0">
              <a:lnSpc>
                <a:spcPct val="100000"/>
              </a:lnSpc>
              <a:spcBef>
                <a:spcPts val="0"/>
              </a:spcBef>
              <a:spcAft>
                <a:spcPts val="0"/>
              </a:spcAft>
              <a:buClr>
                <a:srgbClr val="C00000"/>
              </a:buClr>
              <a:buSzPts val="2800"/>
              <a:buFont typeface="Noto Sans Symbols"/>
              <a:buChar char="❖"/>
            </a:pPr>
            <a:r>
              <a:rPr lang="es-AR" sz="2800" b="1" i="0" u="none" strike="noStrike" cap="none">
                <a:solidFill>
                  <a:srgbClr val="262626"/>
                </a:solidFill>
                <a:latin typeface="Calibri"/>
                <a:ea typeface="Calibri"/>
                <a:cs typeface="Calibri"/>
                <a:sym typeface="Calibri"/>
              </a:rPr>
              <a:t>Ambiente del SRS</a:t>
            </a:r>
            <a:endParaRPr sz="1400" b="0" i="0" u="none" strike="noStrike" cap="none">
              <a:solidFill>
                <a:srgbClr val="000000"/>
              </a:solidFill>
              <a:latin typeface="Arial"/>
              <a:ea typeface="Arial"/>
              <a:cs typeface="Arial"/>
              <a:sym typeface="Arial"/>
            </a:endParaRPr>
          </a:p>
          <a:p>
            <a:pPr marL="346075" marR="0" lvl="1" indent="-341313" algn="l" rtl="0">
              <a:lnSpc>
                <a:spcPct val="100000"/>
              </a:lnSpc>
              <a:spcBef>
                <a:spcPts val="0"/>
              </a:spcBef>
              <a:spcAft>
                <a:spcPts val="0"/>
              </a:spcAft>
              <a:buClr>
                <a:srgbClr val="262626"/>
              </a:buClr>
              <a:buSzPts val="2800"/>
              <a:buFont typeface="Arial"/>
              <a:buChar char=" "/>
            </a:pPr>
            <a:r>
              <a:rPr lang="es-AR" sz="2800" b="0" i="0" u="none" strike="noStrike" cap="none">
                <a:solidFill>
                  <a:srgbClr val="262626"/>
                </a:solidFill>
                <a:latin typeface="Calibri"/>
                <a:ea typeface="Calibri"/>
                <a:cs typeface="Calibri"/>
                <a:sym typeface="Calibri"/>
              </a:rPr>
              <a:t>El software puede contener toda la funcionalidad del proyecto o puede ser parte de un sistema más grande. En el último caso habrá un SRS que declarará las interfaces entre el sistema y su software desarrollado, y pondrá qué función externa y requerimientos de funcionalidad tiene con el software desarrollado.</a:t>
            </a:r>
            <a:endParaRPr sz="1400" b="0" i="0" u="none" strike="noStrike" cap="none">
              <a:solidFill>
                <a:srgbClr val="000000"/>
              </a:solidFill>
              <a:latin typeface="Arial"/>
              <a:ea typeface="Arial"/>
              <a:cs typeface="Arial"/>
              <a:sym typeface="Arial"/>
            </a:endParaRPr>
          </a:p>
        </p:txBody>
      </p:sp>
      <p:sp>
        <p:nvSpPr>
          <p:cNvPr id="175" name="Google Shape;175;p46"/>
          <p:cNvSpPr/>
          <p:nvPr/>
        </p:nvSpPr>
        <p:spPr>
          <a:xfrm>
            <a:off x="2566988" y="6543675"/>
            <a:ext cx="825500" cy="255588"/>
          </a:xfrm>
          <a:prstGeom prst="rect">
            <a:avLst/>
          </a:prstGeom>
          <a:noFill/>
          <a:ln>
            <a:noFill/>
          </a:ln>
        </p:spPr>
        <p:txBody>
          <a:bodyPr spcFirstLastPara="1" wrap="square" lIns="90000" tIns="45000" rIns="90000" bIns="45000" anchor="t" anchorCtr="0">
            <a:noAutofit/>
          </a:bodyPr>
          <a:lstStyle/>
          <a:p>
            <a:pPr marL="0" marR="0" lvl="0" indent="0" algn="l" rtl="0">
              <a:lnSpc>
                <a:spcPct val="100000"/>
              </a:lnSpc>
              <a:spcBef>
                <a:spcPts val="0"/>
              </a:spcBef>
              <a:spcAft>
                <a:spcPts val="0"/>
              </a:spcAft>
              <a:buClr>
                <a:srgbClr val="000000"/>
              </a:buClr>
              <a:buSzPts val="1400"/>
              <a:buFont typeface="Arial"/>
              <a:buNone/>
            </a:pPr>
            <a:r>
              <a:rPr lang="es-AR" sz="1400" b="0" i="0" u="none" strike="noStrike" cap="none">
                <a:solidFill>
                  <a:srgbClr val="8F8F8F"/>
                </a:solidFill>
                <a:latin typeface="Calibri"/>
                <a:ea typeface="Calibri"/>
                <a:cs typeface="Calibri"/>
                <a:sym typeface="Calibri"/>
              </a:rPr>
              <a:t>2017</a:t>
            </a:r>
            <a:endParaRPr sz="1400" b="0" i="0" u="none" strike="noStrike" cap="none">
              <a:solidFill>
                <a:srgbClr val="000000"/>
              </a:solidFill>
              <a:latin typeface="Arial"/>
              <a:ea typeface="Arial"/>
              <a:cs typeface="Arial"/>
              <a:sym typeface="Arial"/>
            </a:endParaRP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181"/>
        <p:cNvGrpSpPr/>
        <p:nvPr/>
      </p:nvGrpSpPr>
      <p:grpSpPr>
        <a:xfrm>
          <a:off x="0" y="0"/>
          <a:ext cx="0" cy="0"/>
          <a:chOff x="0" y="0"/>
          <a:chExt cx="0" cy="0"/>
        </a:xfrm>
      </p:grpSpPr>
      <p:sp>
        <p:nvSpPr>
          <p:cNvPr id="182" name="Google Shape;182;p47"/>
          <p:cNvSpPr/>
          <p:nvPr/>
        </p:nvSpPr>
        <p:spPr>
          <a:xfrm>
            <a:off x="623887" y="0"/>
            <a:ext cx="10771187" cy="1128712"/>
          </a:xfrm>
          <a:prstGeom prst="rect">
            <a:avLst/>
          </a:prstGeom>
          <a:noFill/>
          <a:ln>
            <a:noFill/>
          </a:ln>
        </p:spPr>
        <p:txBody>
          <a:bodyPr spcFirstLastPara="1" wrap="square" lIns="90000" tIns="45000" rIns="90000" bIns="45000" anchor="ctr" anchorCtr="0">
            <a:noAutofit/>
          </a:bodyPr>
          <a:lstStyle/>
          <a:p>
            <a:pPr marL="0" marR="0" lvl="0" indent="0" algn="l" rtl="0">
              <a:lnSpc>
                <a:spcPct val="100000"/>
              </a:lnSpc>
              <a:spcBef>
                <a:spcPts val="0"/>
              </a:spcBef>
              <a:spcAft>
                <a:spcPts val="0"/>
              </a:spcAft>
              <a:buClr>
                <a:srgbClr val="000000"/>
              </a:buClr>
              <a:buSzPts val="4000"/>
              <a:buFont typeface="Arial"/>
              <a:buNone/>
            </a:pPr>
            <a:r>
              <a:rPr lang="es-AR" sz="4000" b="0" i="0" u="none" strike="noStrike" cap="none">
                <a:solidFill>
                  <a:schemeClr val="accent5"/>
                </a:solidFill>
                <a:latin typeface="Calibri"/>
                <a:ea typeface="Calibri"/>
                <a:cs typeface="Calibri"/>
                <a:sym typeface="Calibri"/>
              </a:rPr>
              <a:t>Características de un buen SRS</a:t>
            </a:r>
            <a:endParaRPr sz="1400" b="0" i="0" u="none" strike="noStrike" cap="none">
              <a:solidFill>
                <a:srgbClr val="000000"/>
              </a:solidFill>
              <a:latin typeface="Arial"/>
              <a:ea typeface="Arial"/>
              <a:cs typeface="Arial"/>
              <a:sym typeface="Arial"/>
            </a:endParaRPr>
          </a:p>
        </p:txBody>
      </p:sp>
      <p:sp>
        <p:nvSpPr>
          <p:cNvPr id="183" name="Google Shape;183;p47"/>
          <p:cNvSpPr/>
          <p:nvPr/>
        </p:nvSpPr>
        <p:spPr>
          <a:xfrm>
            <a:off x="9248775" y="2852738"/>
            <a:ext cx="2925763" cy="1047750"/>
          </a:xfrm>
          <a:prstGeom prst="rect">
            <a:avLst/>
          </a:prstGeom>
          <a:no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184" name="Google Shape;184;p47"/>
          <p:cNvSpPr/>
          <p:nvPr/>
        </p:nvSpPr>
        <p:spPr>
          <a:xfrm>
            <a:off x="5951538" y="6508750"/>
            <a:ext cx="2162175" cy="304800"/>
          </a:xfrm>
          <a:prstGeom prst="rect">
            <a:avLst/>
          </a:prstGeom>
          <a:no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185" name="Google Shape;185;p47"/>
          <p:cNvSpPr/>
          <p:nvPr/>
        </p:nvSpPr>
        <p:spPr>
          <a:xfrm>
            <a:off x="623888" y="1901825"/>
            <a:ext cx="11016728" cy="4478338"/>
          </a:xfrm>
          <a:prstGeom prst="rect">
            <a:avLst/>
          </a:prstGeom>
          <a:noFill/>
          <a:ln>
            <a:noFill/>
          </a:ln>
        </p:spPr>
        <p:txBody>
          <a:bodyPr spcFirstLastPara="1" wrap="square" lIns="90000" tIns="45000" rIns="90000" bIns="45000" anchor="t" anchorCtr="0">
            <a:noAutofit/>
          </a:bodyPr>
          <a:lstStyle/>
          <a:p>
            <a:pPr marL="342900" marR="0" lvl="0" indent="-342900" algn="l" rtl="0">
              <a:lnSpc>
                <a:spcPct val="100000"/>
              </a:lnSpc>
              <a:spcBef>
                <a:spcPts val="0"/>
              </a:spcBef>
              <a:spcAft>
                <a:spcPts val="0"/>
              </a:spcAft>
              <a:buClr>
                <a:srgbClr val="C00000"/>
              </a:buClr>
              <a:buSzPts val="3200"/>
              <a:buFont typeface="Noto Sans Symbols"/>
              <a:buChar char="❖"/>
            </a:pPr>
            <a:r>
              <a:rPr lang="es-AR" sz="3200" b="1" i="0" u="none" strike="noStrike" cap="none">
                <a:solidFill>
                  <a:srgbClr val="262626"/>
                </a:solidFill>
                <a:latin typeface="Calibri"/>
                <a:ea typeface="Calibri"/>
                <a:cs typeface="Calibri"/>
                <a:sym typeface="Calibri"/>
              </a:rPr>
              <a:t>Correcto</a:t>
            </a:r>
            <a:endParaRPr sz="1400" b="0" i="0" u="none" strike="noStrike" cap="none">
              <a:solidFill>
                <a:srgbClr val="000000"/>
              </a:solidFill>
              <a:latin typeface="Arial"/>
              <a:ea typeface="Arial"/>
              <a:cs typeface="Arial"/>
              <a:sym typeface="Arial"/>
            </a:endParaRPr>
          </a:p>
          <a:p>
            <a:pPr marL="346075" marR="0" lvl="1" indent="-341313" algn="l" rtl="0">
              <a:lnSpc>
                <a:spcPct val="100000"/>
              </a:lnSpc>
              <a:spcBef>
                <a:spcPts val="0"/>
              </a:spcBef>
              <a:spcAft>
                <a:spcPts val="0"/>
              </a:spcAft>
              <a:buClr>
                <a:srgbClr val="262626"/>
              </a:buClr>
              <a:buSzPts val="3200"/>
              <a:buFont typeface="Arial"/>
              <a:buChar char=" "/>
            </a:pPr>
            <a:r>
              <a:rPr lang="es-AR" sz="3200" b="0" i="0" u="none" strike="noStrike" cap="none">
                <a:solidFill>
                  <a:srgbClr val="262626"/>
                </a:solidFill>
                <a:latin typeface="Calibri"/>
                <a:ea typeface="Calibri"/>
                <a:cs typeface="Calibri"/>
                <a:sym typeface="Calibri"/>
              </a:rPr>
              <a:t>Un SRS es correcto si, y sólo si, cada requisito declarado se encuentra en el software.</a:t>
            </a:r>
            <a:endParaRPr sz="1400" b="0" i="0" u="none" strike="noStrike" cap="none">
              <a:solidFill>
                <a:srgbClr val="000000"/>
              </a:solidFill>
              <a:latin typeface="Arial"/>
              <a:ea typeface="Arial"/>
              <a:cs typeface="Arial"/>
              <a:sym typeface="Arial"/>
            </a:endParaRPr>
          </a:p>
          <a:p>
            <a:pPr marL="346075" marR="0" lvl="1" indent="-138113" algn="l" rtl="0">
              <a:lnSpc>
                <a:spcPct val="100000"/>
              </a:lnSpc>
              <a:spcBef>
                <a:spcPts val="0"/>
              </a:spcBef>
              <a:spcAft>
                <a:spcPts val="0"/>
              </a:spcAft>
              <a:buClr>
                <a:srgbClr val="262626"/>
              </a:buClr>
              <a:buSzPts val="3200"/>
              <a:buFont typeface="Arial"/>
              <a:buNone/>
            </a:pPr>
            <a:endParaRPr sz="3200" b="0" i="0" u="none" strike="noStrike" cap="none">
              <a:solidFill>
                <a:srgbClr val="262626"/>
              </a:solidFill>
              <a:latin typeface="Calibri"/>
              <a:ea typeface="Calibri"/>
              <a:cs typeface="Calibri"/>
              <a:sym typeface="Calibri"/>
            </a:endParaRPr>
          </a:p>
          <a:p>
            <a:pPr marL="342900" marR="0" lvl="0" indent="-342900" algn="l" rtl="0">
              <a:lnSpc>
                <a:spcPct val="100000"/>
              </a:lnSpc>
              <a:spcBef>
                <a:spcPts val="0"/>
              </a:spcBef>
              <a:spcAft>
                <a:spcPts val="0"/>
              </a:spcAft>
              <a:buClr>
                <a:srgbClr val="C00000"/>
              </a:buClr>
              <a:buSzPts val="3200"/>
              <a:buFont typeface="Noto Sans Symbols"/>
              <a:buChar char="❖"/>
            </a:pPr>
            <a:r>
              <a:rPr lang="es-AR" sz="3200" b="1" i="0" u="none" strike="noStrike" cap="none">
                <a:solidFill>
                  <a:srgbClr val="262626"/>
                </a:solidFill>
                <a:latin typeface="Calibri"/>
                <a:ea typeface="Calibri"/>
                <a:cs typeface="Calibri"/>
                <a:sym typeface="Calibri"/>
              </a:rPr>
              <a:t>No ambiguo</a:t>
            </a:r>
            <a:endParaRPr sz="1400" b="0" i="0" u="none" strike="noStrike" cap="none">
              <a:solidFill>
                <a:srgbClr val="000000"/>
              </a:solidFill>
              <a:latin typeface="Arial"/>
              <a:ea typeface="Arial"/>
              <a:cs typeface="Arial"/>
              <a:sym typeface="Arial"/>
            </a:endParaRPr>
          </a:p>
          <a:p>
            <a:pPr marL="346075" marR="0" lvl="1" indent="-341313" algn="l" rtl="0">
              <a:lnSpc>
                <a:spcPct val="100000"/>
              </a:lnSpc>
              <a:spcBef>
                <a:spcPts val="0"/>
              </a:spcBef>
              <a:spcAft>
                <a:spcPts val="0"/>
              </a:spcAft>
              <a:buClr>
                <a:srgbClr val="262626"/>
              </a:buClr>
              <a:buSzPts val="3200"/>
              <a:buFont typeface="Arial"/>
              <a:buChar char=" "/>
            </a:pPr>
            <a:r>
              <a:rPr lang="es-AR" sz="3200" b="0" i="0" u="none" strike="noStrike" cap="none">
                <a:solidFill>
                  <a:srgbClr val="262626"/>
                </a:solidFill>
                <a:latin typeface="Calibri"/>
                <a:ea typeface="Calibri"/>
                <a:cs typeface="Calibri"/>
                <a:sym typeface="Calibri"/>
              </a:rPr>
              <a:t>Un SRS es inequívoco si, y sólo si, cada requisito declarado tiene sólo una interpretación. </a:t>
            </a:r>
            <a:endParaRPr sz="1400" b="0" i="0" u="none" strike="noStrike" cap="none">
              <a:solidFill>
                <a:srgbClr val="000000"/>
              </a:solidFill>
              <a:latin typeface="Arial"/>
              <a:ea typeface="Arial"/>
              <a:cs typeface="Arial"/>
              <a:sym typeface="Arial"/>
            </a:endParaRPr>
          </a:p>
          <a:p>
            <a:pPr marL="90488" marR="0" lvl="0" indent="-90488" algn="l" rtl="0">
              <a:lnSpc>
                <a:spcPct val="100000"/>
              </a:lnSpc>
              <a:spcBef>
                <a:spcPts val="0"/>
              </a:spcBef>
              <a:spcAft>
                <a:spcPts val="0"/>
              </a:spcAft>
              <a:buClr>
                <a:srgbClr val="000000"/>
              </a:buClr>
              <a:buSzPts val="3200"/>
              <a:buFont typeface="Arial"/>
              <a:buNone/>
            </a:pPr>
            <a:endParaRPr sz="3200" b="0" i="0" u="none" strike="noStrike" cap="none">
              <a:solidFill>
                <a:srgbClr val="262626"/>
              </a:solidFill>
              <a:latin typeface="Calibri"/>
              <a:ea typeface="Calibri"/>
              <a:cs typeface="Calibri"/>
              <a:sym typeface="Calibri"/>
            </a:endParaRPr>
          </a:p>
        </p:txBody>
      </p:sp>
      <p:sp>
        <p:nvSpPr>
          <p:cNvPr id="186" name="Google Shape;186;p47"/>
          <p:cNvSpPr/>
          <p:nvPr/>
        </p:nvSpPr>
        <p:spPr>
          <a:xfrm>
            <a:off x="2566988" y="6543675"/>
            <a:ext cx="825500" cy="255588"/>
          </a:xfrm>
          <a:prstGeom prst="rect">
            <a:avLst/>
          </a:prstGeom>
          <a:noFill/>
          <a:ln>
            <a:noFill/>
          </a:ln>
        </p:spPr>
        <p:txBody>
          <a:bodyPr spcFirstLastPara="1" wrap="square" lIns="90000" tIns="45000" rIns="90000" bIns="45000" anchor="t" anchorCtr="0">
            <a:noAutofit/>
          </a:bodyPr>
          <a:lstStyle/>
          <a:p>
            <a:pPr marL="0" marR="0" lvl="0" indent="0" algn="l" rtl="0">
              <a:lnSpc>
                <a:spcPct val="100000"/>
              </a:lnSpc>
              <a:spcBef>
                <a:spcPts val="0"/>
              </a:spcBef>
              <a:spcAft>
                <a:spcPts val="0"/>
              </a:spcAft>
              <a:buClr>
                <a:srgbClr val="000000"/>
              </a:buClr>
              <a:buSzPts val="1400"/>
              <a:buFont typeface="Arial"/>
              <a:buNone/>
            </a:pPr>
            <a:r>
              <a:rPr lang="es-AR" sz="1400" b="0" i="0" u="none" strike="noStrike" cap="none">
                <a:solidFill>
                  <a:srgbClr val="8F8F8F"/>
                </a:solidFill>
                <a:latin typeface="Calibri"/>
                <a:ea typeface="Calibri"/>
                <a:cs typeface="Calibri"/>
                <a:sym typeface="Calibri"/>
              </a:rPr>
              <a:t>2017</a:t>
            </a:r>
            <a:endParaRPr sz="1400" b="0" i="0" u="none" strike="noStrike" cap="none">
              <a:solidFill>
                <a:srgbClr val="000000"/>
              </a:solidFill>
              <a:latin typeface="Arial"/>
              <a:ea typeface="Arial"/>
              <a:cs typeface="Arial"/>
              <a:sym typeface="Arial"/>
            </a:endParaRP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192"/>
        <p:cNvGrpSpPr/>
        <p:nvPr/>
      </p:nvGrpSpPr>
      <p:grpSpPr>
        <a:xfrm>
          <a:off x="0" y="0"/>
          <a:ext cx="0" cy="0"/>
          <a:chOff x="0" y="0"/>
          <a:chExt cx="0" cy="0"/>
        </a:xfrm>
      </p:grpSpPr>
      <p:sp>
        <p:nvSpPr>
          <p:cNvPr id="193" name="Google Shape;193;p48"/>
          <p:cNvSpPr/>
          <p:nvPr/>
        </p:nvSpPr>
        <p:spPr>
          <a:xfrm>
            <a:off x="565944" y="116632"/>
            <a:ext cx="10771187" cy="1128712"/>
          </a:xfrm>
          <a:prstGeom prst="rect">
            <a:avLst/>
          </a:prstGeom>
          <a:noFill/>
          <a:ln>
            <a:noFill/>
          </a:ln>
        </p:spPr>
        <p:txBody>
          <a:bodyPr spcFirstLastPara="1" wrap="square" lIns="90000" tIns="45000" rIns="90000" bIns="45000" anchor="ctr" anchorCtr="0">
            <a:noAutofit/>
          </a:bodyPr>
          <a:lstStyle/>
          <a:p>
            <a:pPr marL="0" marR="0" lvl="0" indent="0" algn="l" rtl="0">
              <a:lnSpc>
                <a:spcPct val="100000"/>
              </a:lnSpc>
              <a:spcBef>
                <a:spcPts val="0"/>
              </a:spcBef>
              <a:spcAft>
                <a:spcPts val="0"/>
              </a:spcAft>
              <a:buClr>
                <a:srgbClr val="000000"/>
              </a:buClr>
              <a:buSzPts val="4000"/>
              <a:buFont typeface="Arial"/>
              <a:buNone/>
            </a:pPr>
            <a:r>
              <a:rPr lang="es-AR" sz="4000" b="0" i="0" u="none" strike="noStrike" cap="none">
                <a:solidFill>
                  <a:schemeClr val="accent5"/>
                </a:solidFill>
                <a:latin typeface="Calibri"/>
                <a:ea typeface="Calibri"/>
                <a:cs typeface="Calibri"/>
                <a:sym typeface="Calibri"/>
              </a:rPr>
              <a:t>Características de un buen SRS</a:t>
            </a:r>
            <a:endParaRPr sz="1400" b="0" i="0" u="none" strike="noStrike" cap="none">
              <a:solidFill>
                <a:srgbClr val="000000"/>
              </a:solidFill>
              <a:latin typeface="Arial"/>
              <a:ea typeface="Arial"/>
              <a:cs typeface="Arial"/>
              <a:sym typeface="Arial"/>
            </a:endParaRPr>
          </a:p>
        </p:txBody>
      </p:sp>
      <p:sp>
        <p:nvSpPr>
          <p:cNvPr id="194" name="Google Shape;194;p48"/>
          <p:cNvSpPr/>
          <p:nvPr/>
        </p:nvSpPr>
        <p:spPr>
          <a:xfrm>
            <a:off x="9248775" y="2852738"/>
            <a:ext cx="2925763" cy="1047750"/>
          </a:xfrm>
          <a:prstGeom prst="rect">
            <a:avLst/>
          </a:prstGeom>
          <a:no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195" name="Google Shape;195;p48"/>
          <p:cNvSpPr/>
          <p:nvPr/>
        </p:nvSpPr>
        <p:spPr>
          <a:xfrm>
            <a:off x="5951538" y="6508750"/>
            <a:ext cx="2162175" cy="304800"/>
          </a:xfrm>
          <a:prstGeom prst="rect">
            <a:avLst/>
          </a:prstGeom>
          <a:no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196" name="Google Shape;196;p48"/>
          <p:cNvSpPr/>
          <p:nvPr/>
        </p:nvSpPr>
        <p:spPr>
          <a:xfrm>
            <a:off x="501117" y="1877314"/>
            <a:ext cx="11016728" cy="4478338"/>
          </a:xfrm>
          <a:prstGeom prst="rect">
            <a:avLst/>
          </a:prstGeom>
          <a:noFill/>
          <a:ln>
            <a:noFill/>
          </a:ln>
        </p:spPr>
        <p:txBody>
          <a:bodyPr spcFirstLastPara="1" wrap="square" lIns="90000" tIns="45000" rIns="90000" bIns="45000" anchor="t" anchorCtr="0">
            <a:noAutofit/>
          </a:bodyPr>
          <a:lstStyle/>
          <a:p>
            <a:pPr marL="342900" marR="0" lvl="0" indent="-342900" algn="l" rtl="0">
              <a:lnSpc>
                <a:spcPct val="100000"/>
              </a:lnSpc>
              <a:spcBef>
                <a:spcPts val="0"/>
              </a:spcBef>
              <a:spcAft>
                <a:spcPts val="0"/>
              </a:spcAft>
              <a:buClr>
                <a:srgbClr val="C00000"/>
              </a:buClr>
              <a:buSzPts val="3200"/>
              <a:buFont typeface="Noto Sans Symbols"/>
              <a:buChar char="❖"/>
            </a:pPr>
            <a:r>
              <a:rPr lang="es-AR" sz="3200" b="1" i="0" u="none" strike="noStrike" cap="none">
                <a:solidFill>
                  <a:srgbClr val="262626"/>
                </a:solidFill>
                <a:latin typeface="Calibri"/>
                <a:ea typeface="Calibri"/>
                <a:cs typeface="Calibri"/>
                <a:sym typeface="Calibri"/>
              </a:rPr>
              <a:t>Completo</a:t>
            </a:r>
            <a:r>
              <a:rPr lang="es-AR" sz="3200" b="0" i="0" u="none" strike="noStrike" cap="none">
                <a:solidFill>
                  <a:srgbClr val="262626"/>
                </a:solidFill>
                <a:latin typeface="Calibri"/>
                <a:ea typeface="Calibri"/>
                <a:cs typeface="Calibri"/>
                <a:sym typeface="Calibri"/>
              </a:rPr>
              <a:t> </a:t>
            </a:r>
            <a:endParaRPr sz="1400" b="0" i="0" u="none" strike="noStrike" cap="none">
              <a:solidFill>
                <a:srgbClr val="000000"/>
              </a:solidFill>
              <a:latin typeface="Arial"/>
              <a:ea typeface="Arial"/>
              <a:cs typeface="Arial"/>
              <a:sym typeface="Arial"/>
            </a:endParaRPr>
          </a:p>
          <a:p>
            <a:pPr marL="346075" marR="0" lvl="1" indent="-341313" algn="l" rtl="0">
              <a:lnSpc>
                <a:spcPct val="100000"/>
              </a:lnSpc>
              <a:spcBef>
                <a:spcPts val="0"/>
              </a:spcBef>
              <a:spcAft>
                <a:spcPts val="0"/>
              </a:spcAft>
              <a:buClr>
                <a:srgbClr val="262626"/>
              </a:buClr>
              <a:buSzPts val="3200"/>
              <a:buFont typeface="Arial"/>
              <a:buChar char=" "/>
            </a:pPr>
            <a:r>
              <a:rPr lang="es-AR" sz="3200" b="0" i="0" u="none" strike="noStrike" cap="none">
                <a:solidFill>
                  <a:srgbClr val="262626"/>
                </a:solidFill>
                <a:latin typeface="Calibri"/>
                <a:ea typeface="Calibri"/>
                <a:cs typeface="Calibri"/>
                <a:sym typeface="Calibri"/>
              </a:rPr>
              <a:t>Un SRS está completo si, y sólo si, se reconoce cualquier requisito externo impuesto por una especificación del sistema.</a:t>
            </a:r>
            <a:endParaRPr sz="1400" b="0" i="0" u="none" strike="noStrike" cap="none">
              <a:solidFill>
                <a:srgbClr val="000000"/>
              </a:solidFill>
              <a:latin typeface="Arial"/>
              <a:ea typeface="Arial"/>
              <a:cs typeface="Arial"/>
              <a:sym typeface="Arial"/>
            </a:endParaRPr>
          </a:p>
          <a:p>
            <a:pPr marL="346075" marR="0" lvl="1" indent="-138113" algn="l" rtl="0">
              <a:lnSpc>
                <a:spcPct val="100000"/>
              </a:lnSpc>
              <a:spcBef>
                <a:spcPts val="0"/>
              </a:spcBef>
              <a:spcAft>
                <a:spcPts val="0"/>
              </a:spcAft>
              <a:buClr>
                <a:srgbClr val="262626"/>
              </a:buClr>
              <a:buSzPts val="3200"/>
              <a:buFont typeface="Arial"/>
              <a:buNone/>
            </a:pPr>
            <a:endParaRPr sz="3200" b="0" i="0" u="none" strike="noStrike" cap="none">
              <a:solidFill>
                <a:srgbClr val="262626"/>
              </a:solidFill>
              <a:latin typeface="Calibri"/>
              <a:ea typeface="Calibri"/>
              <a:cs typeface="Calibri"/>
              <a:sym typeface="Calibri"/>
            </a:endParaRPr>
          </a:p>
          <a:p>
            <a:pPr marL="342900" marR="0" lvl="0" indent="-342900" algn="l" rtl="0">
              <a:lnSpc>
                <a:spcPct val="100000"/>
              </a:lnSpc>
              <a:spcBef>
                <a:spcPts val="0"/>
              </a:spcBef>
              <a:spcAft>
                <a:spcPts val="0"/>
              </a:spcAft>
              <a:buClr>
                <a:srgbClr val="C00000"/>
              </a:buClr>
              <a:buSzPts val="3200"/>
              <a:buFont typeface="Noto Sans Symbols"/>
              <a:buChar char="❖"/>
            </a:pPr>
            <a:r>
              <a:rPr lang="es-AR" sz="3200" b="1" i="0" u="none" strike="noStrike" cap="none">
                <a:solidFill>
                  <a:srgbClr val="262626"/>
                </a:solidFill>
                <a:latin typeface="Calibri"/>
                <a:ea typeface="Calibri"/>
                <a:cs typeface="Calibri"/>
                <a:sym typeface="Calibri"/>
              </a:rPr>
              <a:t>Consistente</a:t>
            </a:r>
            <a:r>
              <a:rPr lang="es-AR" sz="3200" b="0" i="0" u="none" strike="noStrike" cap="none">
                <a:solidFill>
                  <a:srgbClr val="262626"/>
                </a:solidFill>
                <a:latin typeface="Calibri"/>
                <a:ea typeface="Calibri"/>
                <a:cs typeface="Calibri"/>
                <a:sym typeface="Calibri"/>
              </a:rPr>
              <a:t> </a:t>
            </a:r>
            <a:endParaRPr sz="1400" b="0" i="0" u="none" strike="noStrike" cap="none">
              <a:solidFill>
                <a:srgbClr val="000000"/>
              </a:solidFill>
              <a:latin typeface="Arial"/>
              <a:ea typeface="Arial"/>
              <a:cs typeface="Arial"/>
              <a:sym typeface="Arial"/>
            </a:endParaRPr>
          </a:p>
          <a:p>
            <a:pPr marL="346075" marR="0" lvl="1" indent="-341313" algn="l" rtl="0">
              <a:lnSpc>
                <a:spcPct val="100000"/>
              </a:lnSpc>
              <a:spcBef>
                <a:spcPts val="0"/>
              </a:spcBef>
              <a:spcAft>
                <a:spcPts val="0"/>
              </a:spcAft>
              <a:buClr>
                <a:srgbClr val="262626"/>
              </a:buClr>
              <a:buSzPts val="3200"/>
              <a:buFont typeface="Arial"/>
              <a:buChar char=" "/>
            </a:pPr>
            <a:r>
              <a:rPr lang="es-AR" sz="3200" b="0" i="0" u="none" strike="noStrike" cap="none">
                <a:solidFill>
                  <a:srgbClr val="262626"/>
                </a:solidFill>
                <a:latin typeface="Calibri"/>
                <a:ea typeface="Calibri"/>
                <a:cs typeface="Calibri"/>
                <a:sym typeface="Calibri"/>
              </a:rPr>
              <a:t>La consistencia se refiere a la consistencia interior. Si un SRS no está de acuerdo con algún documento del nivel superior, como una especificación de requerimientos de sistema, entonces no es consistente.</a:t>
            </a:r>
            <a:endParaRPr sz="1400" b="0" i="0" u="none" strike="noStrike" cap="none">
              <a:solidFill>
                <a:srgbClr val="000000"/>
              </a:solidFill>
              <a:latin typeface="Arial"/>
              <a:ea typeface="Arial"/>
              <a:cs typeface="Arial"/>
              <a:sym typeface="Arial"/>
            </a:endParaRPr>
          </a:p>
          <a:p>
            <a:pPr marL="90488" marR="0" lvl="0" indent="-90488" algn="l" rtl="0">
              <a:lnSpc>
                <a:spcPct val="100000"/>
              </a:lnSpc>
              <a:spcBef>
                <a:spcPts val="0"/>
              </a:spcBef>
              <a:spcAft>
                <a:spcPts val="0"/>
              </a:spcAft>
              <a:buClr>
                <a:srgbClr val="000000"/>
              </a:buClr>
              <a:buSzPts val="3200"/>
              <a:buFont typeface="Arial"/>
              <a:buNone/>
            </a:pPr>
            <a:endParaRPr sz="3200" b="0" i="0" u="none" strike="noStrike" cap="none">
              <a:solidFill>
                <a:srgbClr val="262626"/>
              </a:solidFill>
              <a:latin typeface="Calibri"/>
              <a:ea typeface="Calibri"/>
              <a:cs typeface="Calibri"/>
              <a:sym typeface="Calibri"/>
            </a:endParaRPr>
          </a:p>
        </p:txBody>
      </p:sp>
      <p:sp>
        <p:nvSpPr>
          <p:cNvPr id="197" name="Google Shape;197;p48"/>
          <p:cNvSpPr/>
          <p:nvPr/>
        </p:nvSpPr>
        <p:spPr>
          <a:xfrm>
            <a:off x="2566988" y="6543675"/>
            <a:ext cx="825500" cy="255588"/>
          </a:xfrm>
          <a:prstGeom prst="rect">
            <a:avLst/>
          </a:prstGeom>
          <a:noFill/>
          <a:ln>
            <a:noFill/>
          </a:ln>
        </p:spPr>
        <p:txBody>
          <a:bodyPr spcFirstLastPara="1" wrap="square" lIns="90000" tIns="45000" rIns="90000" bIns="45000" anchor="t" anchorCtr="0">
            <a:noAutofit/>
          </a:bodyPr>
          <a:lstStyle/>
          <a:p>
            <a:pPr marL="0" marR="0" lvl="0" indent="0" algn="l" rtl="0">
              <a:lnSpc>
                <a:spcPct val="100000"/>
              </a:lnSpc>
              <a:spcBef>
                <a:spcPts val="0"/>
              </a:spcBef>
              <a:spcAft>
                <a:spcPts val="0"/>
              </a:spcAft>
              <a:buClr>
                <a:srgbClr val="000000"/>
              </a:buClr>
              <a:buSzPts val="1400"/>
              <a:buFont typeface="Arial"/>
              <a:buNone/>
            </a:pPr>
            <a:r>
              <a:rPr lang="es-AR" sz="1400" b="0" i="0" u="none" strike="noStrike" cap="none">
                <a:solidFill>
                  <a:srgbClr val="8F8F8F"/>
                </a:solidFill>
                <a:latin typeface="Calibri"/>
                <a:ea typeface="Calibri"/>
                <a:cs typeface="Calibri"/>
                <a:sym typeface="Calibri"/>
              </a:rPr>
              <a:t>2017</a:t>
            </a:r>
            <a:endParaRPr sz="1400" b="0" i="0" u="none" strike="noStrike" cap="none">
              <a:solidFill>
                <a:srgbClr val="000000"/>
              </a:solidFill>
              <a:latin typeface="Arial"/>
              <a:ea typeface="Arial"/>
              <a:cs typeface="Arial"/>
              <a:sym typeface="Arial"/>
            </a:endParaRP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203"/>
        <p:cNvGrpSpPr/>
        <p:nvPr/>
      </p:nvGrpSpPr>
      <p:grpSpPr>
        <a:xfrm>
          <a:off x="0" y="0"/>
          <a:ext cx="0" cy="0"/>
          <a:chOff x="0" y="0"/>
          <a:chExt cx="0" cy="0"/>
        </a:xfrm>
      </p:grpSpPr>
      <p:sp>
        <p:nvSpPr>
          <p:cNvPr id="204" name="Google Shape;204;p49"/>
          <p:cNvSpPr/>
          <p:nvPr/>
        </p:nvSpPr>
        <p:spPr>
          <a:xfrm>
            <a:off x="790142" y="84211"/>
            <a:ext cx="10771187" cy="1128712"/>
          </a:xfrm>
          <a:prstGeom prst="rect">
            <a:avLst/>
          </a:prstGeom>
          <a:noFill/>
          <a:ln>
            <a:noFill/>
          </a:ln>
        </p:spPr>
        <p:txBody>
          <a:bodyPr spcFirstLastPara="1" wrap="square" lIns="90000" tIns="45000" rIns="90000" bIns="45000" anchor="ctr" anchorCtr="0">
            <a:noAutofit/>
          </a:bodyPr>
          <a:lstStyle/>
          <a:p>
            <a:pPr marL="0" marR="0" lvl="0" indent="0" algn="l" rtl="0">
              <a:lnSpc>
                <a:spcPct val="100000"/>
              </a:lnSpc>
              <a:spcBef>
                <a:spcPts val="0"/>
              </a:spcBef>
              <a:spcAft>
                <a:spcPts val="0"/>
              </a:spcAft>
              <a:buClr>
                <a:srgbClr val="000000"/>
              </a:buClr>
              <a:buSzPts val="4000"/>
              <a:buFont typeface="Arial"/>
              <a:buNone/>
            </a:pPr>
            <a:r>
              <a:rPr lang="es-AR" sz="4000" b="0" i="0" u="none" strike="noStrike" cap="none">
                <a:solidFill>
                  <a:schemeClr val="accent5"/>
                </a:solidFill>
                <a:latin typeface="Calibri"/>
                <a:ea typeface="Calibri"/>
                <a:cs typeface="Calibri"/>
                <a:sym typeface="Calibri"/>
              </a:rPr>
              <a:t>Características de un buen SRS</a:t>
            </a:r>
            <a:endParaRPr sz="1400" b="0" i="0" u="none" strike="noStrike" cap="none">
              <a:solidFill>
                <a:srgbClr val="000000"/>
              </a:solidFill>
              <a:latin typeface="Arial"/>
              <a:ea typeface="Arial"/>
              <a:cs typeface="Arial"/>
              <a:sym typeface="Arial"/>
            </a:endParaRPr>
          </a:p>
        </p:txBody>
      </p:sp>
      <p:sp>
        <p:nvSpPr>
          <p:cNvPr id="205" name="Google Shape;205;p49"/>
          <p:cNvSpPr/>
          <p:nvPr/>
        </p:nvSpPr>
        <p:spPr>
          <a:xfrm>
            <a:off x="9248775" y="2852738"/>
            <a:ext cx="2925763" cy="1047750"/>
          </a:xfrm>
          <a:prstGeom prst="rect">
            <a:avLst/>
          </a:prstGeom>
          <a:no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206" name="Google Shape;206;p49"/>
          <p:cNvSpPr/>
          <p:nvPr/>
        </p:nvSpPr>
        <p:spPr>
          <a:xfrm>
            <a:off x="5951538" y="6508750"/>
            <a:ext cx="2162175" cy="304800"/>
          </a:xfrm>
          <a:prstGeom prst="rect">
            <a:avLst/>
          </a:prstGeom>
          <a:no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207" name="Google Shape;207;p49"/>
          <p:cNvSpPr/>
          <p:nvPr/>
        </p:nvSpPr>
        <p:spPr>
          <a:xfrm>
            <a:off x="623888" y="1781093"/>
            <a:ext cx="11328626" cy="4478338"/>
          </a:xfrm>
          <a:prstGeom prst="rect">
            <a:avLst/>
          </a:prstGeom>
          <a:noFill/>
          <a:ln>
            <a:noFill/>
          </a:ln>
        </p:spPr>
        <p:txBody>
          <a:bodyPr spcFirstLastPara="1" wrap="square" lIns="90000" tIns="45000" rIns="90000" bIns="45000" anchor="t" anchorCtr="0">
            <a:noAutofit/>
          </a:bodyPr>
          <a:lstStyle/>
          <a:p>
            <a:pPr marL="342900" marR="0" lvl="0" indent="-342900" algn="l" rtl="0">
              <a:lnSpc>
                <a:spcPct val="100000"/>
              </a:lnSpc>
              <a:spcBef>
                <a:spcPts val="0"/>
              </a:spcBef>
              <a:spcAft>
                <a:spcPts val="0"/>
              </a:spcAft>
              <a:buClr>
                <a:srgbClr val="C00000"/>
              </a:buClr>
              <a:buSzPts val="3200"/>
              <a:buFont typeface="Noto Sans Symbols"/>
              <a:buChar char="❖"/>
            </a:pPr>
            <a:r>
              <a:rPr lang="es-AR" sz="3200" b="1" i="0" u="none" strike="noStrike" cap="none">
                <a:solidFill>
                  <a:srgbClr val="262626"/>
                </a:solidFill>
                <a:latin typeface="Calibri"/>
                <a:ea typeface="Calibri"/>
                <a:cs typeface="Calibri"/>
                <a:sym typeface="Calibri"/>
              </a:rPr>
              <a:t>Priorizado </a:t>
            </a:r>
            <a:endParaRPr sz="1400" b="0" i="0" u="none" strike="noStrike" cap="none">
              <a:solidFill>
                <a:srgbClr val="000000"/>
              </a:solidFill>
              <a:latin typeface="Arial"/>
              <a:ea typeface="Arial"/>
              <a:cs typeface="Arial"/>
              <a:sym typeface="Arial"/>
            </a:endParaRPr>
          </a:p>
          <a:p>
            <a:pPr marL="346075" marR="0" lvl="1" indent="-341313" algn="l" rtl="0">
              <a:lnSpc>
                <a:spcPct val="100000"/>
              </a:lnSpc>
              <a:spcBef>
                <a:spcPts val="0"/>
              </a:spcBef>
              <a:spcAft>
                <a:spcPts val="0"/>
              </a:spcAft>
              <a:buClr>
                <a:srgbClr val="262626"/>
              </a:buClr>
              <a:buSzPts val="3200"/>
              <a:buFont typeface="Arial"/>
              <a:buChar char=" "/>
            </a:pPr>
            <a:r>
              <a:rPr lang="es-AR" sz="3200" b="0" i="0" u="none" strike="noStrike" cap="none">
                <a:solidFill>
                  <a:srgbClr val="262626"/>
                </a:solidFill>
                <a:latin typeface="Calibri"/>
                <a:ea typeface="Calibri"/>
                <a:cs typeface="Calibri"/>
                <a:sym typeface="Calibri"/>
              </a:rPr>
              <a:t>Un SRS es priorizado por la importancia de sus requerimientos  particulares</a:t>
            </a:r>
            <a:endParaRPr sz="1400" b="0" i="0" u="none" strike="noStrike" cap="none">
              <a:solidFill>
                <a:srgbClr val="000000"/>
              </a:solidFill>
              <a:latin typeface="Arial"/>
              <a:ea typeface="Arial"/>
              <a:cs typeface="Arial"/>
              <a:sym typeface="Arial"/>
            </a:endParaRPr>
          </a:p>
          <a:p>
            <a:pPr marL="342900" marR="0" lvl="0" indent="-342900" algn="l" rtl="0">
              <a:lnSpc>
                <a:spcPct val="100000"/>
              </a:lnSpc>
              <a:spcBef>
                <a:spcPts val="0"/>
              </a:spcBef>
              <a:spcAft>
                <a:spcPts val="0"/>
              </a:spcAft>
              <a:buClr>
                <a:srgbClr val="C00000"/>
              </a:buClr>
              <a:buSzPts val="3200"/>
              <a:buFont typeface="Noto Sans Symbols"/>
              <a:buChar char="❖"/>
            </a:pPr>
            <a:r>
              <a:rPr lang="es-AR" sz="3200" b="1" i="0" u="none" strike="noStrike" cap="none">
                <a:solidFill>
                  <a:srgbClr val="262626"/>
                </a:solidFill>
                <a:latin typeface="Calibri"/>
                <a:ea typeface="Calibri"/>
                <a:cs typeface="Calibri"/>
                <a:sym typeface="Calibri"/>
              </a:rPr>
              <a:t>Comprobable</a:t>
            </a:r>
            <a:endParaRPr sz="1400" b="0" i="0" u="none" strike="noStrike" cap="none">
              <a:solidFill>
                <a:srgbClr val="000000"/>
              </a:solidFill>
              <a:latin typeface="Arial"/>
              <a:ea typeface="Arial"/>
              <a:cs typeface="Arial"/>
              <a:sym typeface="Arial"/>
            </a:endParaRPr>
          </a:p>
          <a:p>
            <a:pPr marL="346075" marR="0" lvl="1" indent="-341313" algn="l" rtl="0">
              <a:lnSpc>
                <a:spcPct val="100000"/>
              </a:lnSpc>
              <a:spcBef>
                <a:spcPts val="0"/>
              </a:spcBef>
              <a:spcAft>
                <a:spcPts val="0"/>
              </a:spcAft>
              <a:buClr>
                <a:srgbClr val="262626"/>
              </a:buClr>
              <a:buSzPts val="3200"/>
              <a:buFont typeface="Arial"/>
              <a:buChar char=" "/>
            </a:pPr>
            <a:r>
              <a:rPr lang="es-AR" sz="3200" b="0" i="0" u="none" strike="noStrike" cap="none">
                <a:solidFill>
                  <a:srgbClr val="262626"/>
                </a:solidFill>
                <a:latin typeface="Calibri"/>
                <a:ea typeface="Calibri"/>
                <a:cs typeface="Calibri"/>
                <a:sym typeface="Calibri"/>
              </a:rPr>
              <a:t>Un SRS es comprobable si, y sólo si, cada requisito declarado es comprobable. Un requisito es comprobable si, y sólo si, existe algún proceso con que una persona o máquina puede verificar que el producto del software reúne el requisito. En general cualquier requisito ambiguo no es comprobable</a:t>
            </a:r>
            <a:endParaRPr sz="1400" b="0" i="0" u="none" strike="noStrike" cap="none">
              <a:solidFill>
                <a:srgbClr val="000000"/>
              </a:solidFill>
              <a:latin typeface="Arial"/>
              <a:ea typeface="Arial"/>
              <a:cs typeface="Arial"/>
              <a:sym typeface="Arial"/>
            </a:endParaRPr>
          </a:p>
        </p:txBody>
      </p:sp>
      <p:sp>
        <p:nvSpPr>
          <p:cNvPr id="208" name="Google Shape;208;p49"/>
          <p:cNvSpPr/>
          <p:nvPr/>
        </p:nvSpPr>
        <p:spPr>
          <a:xfrm>
            <a:off x="2566988" y="6543675"/>
            <a:ext cx="825500" cy="255588"/>
          </a:xfrm>
          <a:prstGeom prst="rect">
            <a:avLst/>
          </a:prstGeom>
          <a:noFill/>
          <a:ln>
            <a:noFill/>
          </a:ln>
        </p:spPr>
        <p:txBody>
          <a:bodyPr spcFirstLastPara="1" wrap="square" lIns="90000" tIns="45000" rIns="90000" bIns="45000" anchor="t" anchorCtr="0">
            <a:noAutofit/>
          </a:bodyPr>
          <a:lstStyle/>
          <a:p>
            <a:pPr marL="0" marR="0" lvl="0" indent="0" algn="l" rtl="0">
              <a:lnSpc>
                <a:spcPct val="100000"/>
              </a:lnSpc>
              <a:spcBef>
                <a:spcPts val="0"/>
              </a:spcBef>
              <a:spcAft>
                <a:spcPts val="0"/>
              </a:spcAft>
              <a:buClr>
                <a:srgbClr val="000000"/>
              </a:buClr>
              <a:buSzPts val="1400"/>
              <a:buFont typeface="Arial"/>
              <a:buNone/>
            </a:pPr>
            <a:r>
              <a:rPr lang="es-AR" sz="1400" b="0" i="0" u="none" strike="noStrike" cap="none">
                <a:solidFill>
                  <a:srgbClr val="8F8F8F"/>
                </a:solidFill>
                <a:latin typeface="Calibri"/>
                <a:ea typeface="Calibri"/>
                <a:cs typeface="Calibri"/>
                <a:sym typeface="Calibri"/>
              </a:rPr>
              <a:t>2017</a:t>
            </a:r>
            <a:endParaRPr sz="1400" b="0" i="0" u="none" strike="noStrike" cap="none">
              <a:solidFill>
                <a:srgbClr val="000000"/>
              </a:solidFill>
              <a:latin typeface="Arial"/>
              <a:ea typeface="Arial"/>
              <a:cs typeface="Arial"/>
              <a:sym typeface="Arial"/>
            </a:endParaRPr>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214"/>
        <p:cNvGrpSpPr/>
        <p:nvPr/>
      </p:nvGrpSpPr>
      <p:grpSpPr>
        <a:xfrm>
          <a:off x="0" y="0"/>
          <a:ext cx="0" cy="0"/>
          <a:chOff x="0" y="0"/>
          <a:chExt cx="0" cy="0"/>
        </a:xfrm>
      </p:grpSpPr>
      <p:sp>
        <p:nvSpPr>
          <p:cNvPr id="215" name="Google Shape;215;p50"/>
          <p:cNvSpPr/>
          <p:nvPr/>
        </p:nvSpPr>
        <p:spPr>
          <a:xfrm>
            <a:off x="790142" y="84211"/>
            <a:ext cx="10771187" cy="1128712"/>
          </a:xfrm>
          <a:prstGeom prst="rect">
            <a:avLst/>
          </a:prstGeom>
          <a:noFill/>
          <a:ln>
            <a:noFill/>
          </a:ln>
        </p:spPr>
        <p:txBody>
          <a:bodyPr spcFirstLastPara="1" wrap="square" lIns="90000" tIns="45000" rIns="90000" bIns="45000" anchor="ctr" anchorCtr="0">
            <a:noAutofit/>
          </a:bodyPr>
          <a:lstStyle/>
          <a:p>
            <a:pPr marL="0" marR="0" lvl="0" indent="0" algn="l" rtl="0">
              <a:lnSpc>
                <a:spcPct val="100000"/>
              </a:lnSpc>
              <a:spcBef>
                <a:spcPts val="0"/>
              </a:spcBef>
              <a:spcAft>
                <a:spcPts val="0"/>
              </a:spcAft>
              <a:buClr>
                <a:srgbClr val="000000"/>
              </a:buClr>
              <a:buSzPts val="4000"/>
              <a:buFont typeface="Arial"/>
              <a:buNone/>
            </a:pPr>
            <a:r>
              <a:rPr lang="es-AR" sz="4000" b="0" i="0" u="none" strike="noStrike" cap="none">
                <a:solidFill>
                  <a:schemeClr val="accent5"/>
                </a:solidFill>
                <a:latin typeface="Calibri"/>
                <a:ea typeface="Calibri"/>
                <a:cs typeface="Calibri"/>
                <a:sym typeface="Calibri"/>
              </a:rPr>
              <a:t>Características de un buen SRS</a:t>
            </a:r>
            <a:endParaRPr sz="1400" b="0" i="0" u="none" strike="noStrike" cap="none">
              <a:solidFill>
                <a:srgbClr val="000000"/>
              </a:solidFill>
              <a:latin typeface="Arial"/>
              <a:ea typeface="Arial"/>
              <a:cs typeface="Arial"/>
              <a:sym typeface="Arial"/>
            </a:endParaRPr>
          </a:p>
        </p:txBody>
      </p:sp>
      <p:sp>
        <p:nvSpPr>
          <p:cNvPr id="216" name="Google Shape;216;p50"/>
          <p:cNvSpPr/>
          <p:nvPr/>
        </p:nvSpPr>
        <p:spPr>
          <a:xfrm>
            <a:off x="9248775" y="2852738"/>
            <a:ext cx="2925763" cy="1047750"/>
          </a:xfrm>
          <a:prstGeom prst="rect">
            <a:avLst/>
          </a:prstGeom>
          <a:no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217" name="Google Shape;217;p50"/>
          <p:cNvSpPr/>
          <p:nvPr/>
        </p:nvSpPr>
        <p:spPr>
          <a:xfrm>
            <a:off x="5951538" y="6508750"/>
            <a:ext cx="2162175" cy="304800"/>
          </a:xfrm>
          <a:prstGeom prst="rect">
            <a:avLst/>
          </a:prstGeom>
          <a:no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218" name="Google Shape;218;p50"/>
          <p:cNvSpPr/>
          <p:nvPr/>
        </p:nvSpPr>
        <p:spPr>
          <a:xfrm>
            <a:off x="623888" y="1781093"/>
            <a:ext cx="11328626" cy="4478338"/>
          </a:xfrm>
          <a:prstGeom prst="rect">
            <a:avLst/>
          </a:prstGeom>
          <a:noFill/>
          <a:ln>
            <a:noFill/>
          </a:ln>
        </p:spPr>
        <p:txBody>
          <a:bodyPr spcFirstLastPara="1" wrap="square" lIns="90000" tIns="45000" rIns="90000" bIns="45000" anchor="t" anchorCtr="0">
            <a:noAutofit/>
          </a:bodyPr>
          <a:lstStyle/>
          <a:p>
            <a:pPr marL="342900" marR="0" lvl="0" indent="-342900" algn="l" rtl="0">
              <a:lnSpc>
                <a:spcPct val="100000"/>
              </a:lnSpc>
              <a:spcBef>
                <a:spcPts val="0"/>
              </a:spcBef>
              <a:spcAft>
                <a:spcPts val="0"/>
              </a:spcAft>
              <a:buClr>
                <a:srgbClr val="C00000"/>
              </a:buClr>
              <a:buSzPts val="3200"/>
              <a:buFont typeface="Noto Sans Symbols"/>
              <a:buChar char="❖"/>
            </a:pPr>
            <a:r>
              <a:rPr lang="es-AR" sz="3200" b="1" i="0" u="none" strike="noStrike" cap="none" dirty="0">
                <a:solidFill>
                  <a:srgbClr val="262626"/>
                </a:solidFill>
                <a:latin typeface="Calibri"/>
                <a:ea typeface="Calibri"/>
                <a:cs typeface="Calibri"/>
                <a:sym typeface="Calibri"/>
              </a:rPr>
              <a:t>Modificable</a:t>
            </a:r>
            <a:endParaRPr sz="1400" b="0" i="0" u="none" strike="noStrike" cap="none" dirty="0">
              <a:solidFill>
                <a:srgbClr val="000000"/>
              </a:solidFill>
              <a:latin typeface="Arial"/>
              <a:ea typeface="Arial"/>
              <a:cs typeface="Arial"/>
              <a:sym typeface="Arial"/>
            </a:endParaRPr>
          </a:p>
          <a:p>
            <a:pPr marL="346075" marR="0" lvl="1" indent="-341313" algn="l" rtl="0">
              <a:lnSpc>
                <a:spcPct val="100000"/>
              </a:lnSpc>
              <a:spcBef>
                <a:spcPts val="0"/>
              </a:spcBef>
              <a:spcAft>
                <a:spcPts val="0"/>
              </a:spcAft>
              <a:buClr>
                <a:srgbClr val="262626"/>
              </a:buClr>
              <a:buSzPts val="3200"/>
              <a:buFont typeface="Arial"/>
              <a:buChar char=" "/>
            </a:pPr>
            <a:r>
              <a:rPr lang="es-AR" sz="3200" b="0" i="0" u="none" strike="noStrike" cap="none" dirty="0">
                <a:solidFill>
                  <a:srgbClr val="262626"/>
                </a:solidFill>
                <a:latin typeface="Calibri"/>
                <a:ea typeface="Calibri"/>
                <a:cs typeface="Calibri"/>
                <a:sym typeface="Calibri"/>
              </a:rPr>
              <a:t>Un SRS es modificable si, y sólo si, su estructura y estilo son tales que puede hacerse cualquier cambio a los requerimientos fácilmente, completamente y de forma consistente mientras conserva la estructura y estilo</a:t>
            </a:r>
            <a:endParaRPr sz="1400" b="0" i="0" u="none" strike="noStrike" cap="none" dirty="0">
              <a:solidFill>
                <a:srgbClr val="000000"/>
              </a:solidFill>
              <a:latin typeface="Arial"/>
              <a:ea typeface="Arial"/>
              <a:cs typeface="Arial"/>
              <a:sym typeface="Arial"/>
            </a:endParaRPr>
          </a:p>
          <a:p>
            <a:pPr marL="342900" marR="0" lvl="0" indent="-342900" algn="l" rtl="0">
              <a:lnSpc>
                <a:spcPct val="100000"/>
              </a:lnSpc>
              <a:spcBef>
                <a:spcPts val="0"/>
              </a:spcBef>
              <a:spcAft>
                <a:spcPts val="0"/>
              </a:spcAft>
              <a:buClr>
                <a:srgbClr val="C00000"/>
              </a:buClr>
              <a:buSzPts val="3200"/>
              <a:buFont typeface="Noto Sans Symbols"/>
              <a:buChar char="❖"/>
            </a:pPr>
            <a:r>
              <a:rPr lang="es-AR" sz="3200" b="1" i="0" u="none" strike="noStrike" cap="none" dirty="0">
                <a:solidFill>
                  <a:srgbClr val="262626"/>
                </a:solidFill>
                <a:latin typeface="Calibri"/>
                <a:ea typeface="Calibri"/>
                <a:cs typeface="Calibri"/>
                <a:sym typeface="Calibri"/>
              </a:rPr>
              <a:t>Trazabilidad</a:t>
            </a:r>
            <a:endParaRPr sz="1400" b="0" i="0" u="none" strike="noStrike" cap="none" dirty="0">
              <a:solidFill>
                <a:srgbClr val="000000"/>
              </a:solidFill>
              <a:latin typeface="Arial"/>
              <a:ea typeface="Arial"/>
              <a:cs typeface="Arial"/>
              <a:sym typeface="Arial"/>
            </a:endParaRPr>
          </a:p>
          <a:p>
            <a:pPr marL="346075" marR="0" lvl="1" indent="-341313" algn="l" rtl="0">
              <a:lnSpc>
                <a:spcPct val="100000"/>
              </a:lnSpc>
              <a:spcBef>
                <a:spcPts val="0"/>
              </a:spcBef>
              <a:spcAft>
                <a:spcPts val="0"/>
              </a:spcAft>
              <a:buClr>
                <a:srgbClr val="262626"/>
              </a:buClr>
              <a:buSzPts val="3200"/>
              <a:buFont typeface="Arial"/>
              <a:buChar char=" "/>
            </a:pPr>
            <a:r>
              <a:rPr lang="es-AR" sz="3200" b="0" i="0" u="none" strike="noStrike" cap="none" dirty="0">
                <a:solidFill>
                  <a:srgbClr val="262626"/>
                </a:solidFill>
                <a:latin typeface="Calibri"/>
                <a:ea typeface="Calibri"/>
                <a:cs typeface="Calibri"/>
                <a:sym typeface="Calibri"/>
              </a:rPr>
              <a:t>Claridad del origen de cada requerimiento y su trazabilidad hacia los requerimientos futuros desarrollos. Hacia adelante y hacia atrás</a:t>
            </a:r>
            <a:endParaRPr sz="1400" b="0" i="0" u="none" strike="noStrike" cap="none" dirty="0">
              <a:solidFill>
                <a:srgbClr val="000000"/>
              </a:solidFill>
              <a:latin typeface="Arial"/>
              <a:ea typeface="Arial"/>
              <a:cs typeface="Arial"/>
              <a:sym typeface="Arial"/>
            </a:endParaRPr>
          </a:p>
          <a:p>
            <a:pPr marL="90488" marR="0" lvl="0" indent="-90488" algn="l" rtl="0">
              <a:lnSpc>
                <a:spcPct val="100000"/>
              </a:lnSpc>
              <a:spcBef>
                <a:spcPts val="0"/>
              </a:spcBef>
              <a:spcAft>
                <a:spcPts val="0"/>
              </a:spcAft>
              <a:buClr>
                <a:srgbClr val="000000"/>
              </a:buClr>
              <a:buSzPts val="3200"/>
              <a:buFont typeface="Arial"/>
              <a:buNone/>
            </a:pPr>
            <a:endParaRPr sz="3200" b="0" i="0" u="none" strike="noStrike" cap="none" dirty="0">
              <a:solidFill>
                <a:srgbClr val="262626"/>
              </a:solidFill>
              <a:latin typeface="Calibri"/>
              <a:ea typeface="Calibri"/>
              <a:cs typeface="Calibri"/>
              <a:sym typeface="Calibri"/>
            </a:endParaRPr>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225"/>
        <p:cNvGrpSpPr/>
        <p:nvPr/>
      </p:nvGrpSpPr>
      <p:grpSpPr>
        <a:xfrm>
          <a:off x="0" y="0"/>
          <a:ext cx="0" cy="0"/>
          <a:chOff x="0" y="0"/>
          <a:chExt cx="0" cy="0"/>
        </a:xfrm>
      </p:grpSpPr>
      <p:sp>
        <p:nvSpPr>
          <p:cNvPr id="226" name="Google Shape;226;p51"/>
          <p:cNvSpPr/>
          <p:nvPr/>
        </p:nvSpPr>
        <p:spPr>
          <a:xfrm>
            <a:off x="565944" y="188640"/>
            <a:ext cx="10771187" cy="1128712"/>
          </a:xfrm>
          <a:prstGeom prst="rect">
            <a:avLst/>
          </a:prstGeom>
          <a:noFill/>
          <a:ln>
            <a:noFill/>
          </a:ln>
        </p:spPr>
        <p:txBody>
          <a:bodyPr spcFirstLastPara="1" wrap="square" lIns="90000" tIns="45000" rIns="90000" bIns="45000" anchor="ctr" anchorCtr="0">
            <a:noAutofit/>
          </a:bodyPr>
          <a:lstStyle/>
          <a:p>
            <a:pPr marL="0" marR="0" lvl="0" indent="0" algn="l" rtl="0">
              <a:lnSpc>
                <a:spcPct val="100000"/>
              </a:lnSpc>
              <a:spcBef>
                <a:spcPts val="0"/>
              </a:spcBef>
              <a:spcAft>
                <a:spcPts val="0"/>
              </a:spcAft>
              <a:buClr>
                <a:srgbClr val="000000"/>
              </a:buClr>
              <a:buSzPts val="4000"/>
              <a:buFont typeface="Arial"/>
              <a:buNone/>
            </a:pPr>
            <a:r>
              <a:rPr lang="es-AR" sz="4000" b="0" i="0" u="none" strike="noStrike" cap="none">
                <a:solidFill>
                  <a:schemeClr val="accent5"/>
                </a:solidFill>
                <a:latin typeface="Calibri"/>
                <a:ea typeface="Calibri"/>
                <a:cs typeface="Calibri"/>
                <a:sym typeface="Calibri"/>
              </a:rPr>
              <a:t>Consideraciones para un buen SRS</a:t>
            </a:r>
            <a:endParaRPr sz="1400" b="0" i="0" u="none" strike="noStrike" cap="none">
              <a:solidFill>
                <a:srgbClr val="000000"/>
              </a:solidFill>
              <a:latin typeface="Arial"/>
              <a:ea typeface="Arial"/>
              <a:cs typeface="Arial"/>
              <a:sym typeface="Arial"/>
            </a:endParaRPr>
          </a:p>
        </p:txBody>
      </p:sp>
      <p:sp>
        <p:nvSpPr>
          <p:cNvPr id="227" name="Google Shape;227;p51"/>
          <p:cNvSpPr/>
          <p:nvPr/>
        </p:nvSpPr>
        <p:spPr>
          <a:xfrm>
            <a:off x="9248775" y="2852738"/>
            <a:ext cx="2925763" cy="1047750"/>
          </a:xfrm>
          <a:prstGeom prst="rect">
            <a:avLst/>
          </a:prstGeom>
          <a:no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228" name="Google Shape;228;p51"/>
          <p:cNvSpPr/>
          <p:nvPr/>
        </p:nvSpPr>
        <p:spPr>
          <a:xfrm>
            <a:off x="5951538" y="6508750"/>
            <a:ext cx="2162175" cy="304800"/>
          </a:xfrm>
          <a:prstGeom prst="rect">
            <a:avLst/>
          </a:prstGeom>
          <a:no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229" name="Google Shape;229;p51"/>
          <p:cNvSpPr/>
          <p:nvPr/>
        </p:nvSpPr>
        <p:spPr>
          <a:xfrm>
            <a:off x="623888" y="1771650"/>
            <a:ext cx="11192974" cy="4478338"/>
          </a:xfrm>
          <a:prstGeom prst="rect">
            <a:avLst/>
          </a:prstGeom>
          <a:noFill/>
          <a:ln>
            <a:noFill/>
          </a:ln>
        </p:spPr>
        <p:txBody>
          <a:bodyPr spcFirstLastPara="1" wrap="square" lIns="90000" tIns="45000" rIns="90000" bIns="45000" anchor="t" anchorCtr="0">
            <a:noAutofit/>
          </a:bodyPr>
          <a:lstStyle/>
          <a:p>
            <a:pPr marL="342900" marR="0" lvl="0" indent="-342900" algn="l" rtl="0">
              <a:lnSpc>
                <a:spcPct val="100000"/>
              </a:lnSpc>
              <a:spcBef>
                <a:spcPts val="0"/>
              </a:spcBef>
              <a:spcAft>
                <a:spcPts val="0"/>
              </a:spcAft>
              <a:buClr>
                <a:srgbClr val="C00000"/>
              </a:buClr>
              <a:buSzPts val="3200"/>
              <a:buFont typeface="Noto Sans Symbols"/>
              <a:buChar char="❖"/>
            </a:pPr>
            <a:r>
              <a:rPr lang="es-AR" sz="3200" b="1" i="0" u="none" strike="noStrike" cap="none">
                <a:solidFill>
                  <a:srgbClr val="262626"/>
                </a:solidFill>
                <a:latin typeface="Calibri"/>
                <a:ea typeface="Calibri"/>
                <a:cs typeface="Calibri"/>
                <a:sym typeface="Calibri"/>
              </a:rPr>
              <a:t>Preparación conjunta del SRS</a:t>
            </a:r>
            <a:endParaRPr sz="1400" b="0" i="0" u="none" strike="noStrike" cap="none">
              <a:solidFill>
                <a:srgbClr val="000000"/>
              </a:solidFill>
              <a:latin typeface="Arial"/>
              <a:ea typeface="Arial"/>
              <a:cs typeface="Arial"/>
              <a:sym typeface="Arial"/>
            </a:endParaRPr>
          </a:p>
          <a:p>
            <a:pPr marL="346075" marR="0" lvl="1" indent="-341313" algn="l" rtl="0">
              <a:lnSpc>
                <a:spcPct val="100000"/>
              </a:lnSpc>
              <a:spcBef>
                <a:spcPts val="0"/>
              </a:spcBef>
              <a:spcAft>
                <a:spcPts val="0"/>
              </a:spcAft>
              <a:buClr>
                <a:srgbClr val="262626"/>
              </a:buClr>
              <a:buSzPts val="3200"/>
              <a:buFont typeface="Arial"/>
              <a:buChar char=" "/>
            </a:pPr>
            <a:r>
              <a:rPr lang="es-AR" sz="3200" b="0" i="0" u="none" strike="noStrike" cap="none">
                <a:solidFill>
                  <a:srgbClr val="262626"/>
                </a:solidFill>
                <a:latin typeface="Calibri"/>
                <a:ea typeface="Calibri"/>
                <a:cs typeface="Calibri"/>
                <a:sym typeface="Calibri"/>
              </a:rPr>
              <a:t>El SRS se debe preparar en conjunto con las partes intervinientes para lograr un buen acuerdo entre las partes</a:t>
            </a:r>
            <a:endParaRPr sz="1400" b="0" i="0" u="none" strike="noStrike" cap="none">
              <a:solidFill>
                <a:srgbClr val="000000"/>
              </a:solidFill>
              <a:latin typeface="Arial"/>
              <a:ea typeface="Arial"/>
              <a:cs typeface="Arial"/>
              <a:sym typeface="Arial"/>
            </a:endParaRPr>
          </a:p>
          <a:p>
            <a:pPr marL="342900" marR="0" lvl="0" indent="-342900" algn="l" rtl="0">
              <a:lnSpc>
                <a:spcPct val="100000"/>
              </a:lnSpc>
              <a:spcBef>
                <a:spcPts val="0"/>
              </a:spcBef>
              <a:spcAft>
                <a:spcPts val="0"/>
              </a:spcAft>
              <a:buClr>
                <a:srgbClr val="C00000"/>
              </a:buClr>
              <a:buSzPts val="3200"/>
              <a:buFont typeface="Noto Sans Symbols"/>
              <a:buChar char="❖"/>
            </a:pPr>
            <a:r>
              <a:rPr lang="es-AR" sz="3200" b="1" i="0" u="none" strike="noStrike" cap="none">
                <a:solidFill>
                  <a:srgbClr val="262626"/>
                </a:solidFill>
                <a:latin typeface="Calibri"/>
                <a:ea typeface="Calibri"/>
                <a:cs typeface="Calibri"/>
                <a:sym typeface="Calibri"/>
              </a:rPr>
              <a:t>Evolución de SRS</a:t>
            </a:r>
            <a:endParaRPr sz="1400" b="0" i="0" u="none" strike="noStrike" cap="none">
              <a:solidFill>
                <a:srgbClr val="000000"/>
              </a:solidFill>
              <a:latin typeface="Arial"/>
              <a:ea typeface="Arial"/>
              <a:cs typeface="Arial"/>
              <a:sym typeface="Arial"/>
            </a:endParaRPr>
          </a:p>
          <a:p>
            <a:pPr marL="346075" marR="0" lvl="1" indent="-341313" algn="l" rtl="0">
              <a:lnSpc>
                <a:spcPct val="100000"/>
              </a:lnSpc>
              <a:spcBef>
                <a:spcPts val="0"/>
              </a:spcBef>
              <a:spcAft>
                <a:spcPts val="0"/>
              </a:spcAft>
              <a:buClr>
                <a:srgbClr val="262626"/>
              </a:buClr>
              <a:buSzPts val="3200"/>
              <a:buFont typeface="Arial"/>
              <a:buChar char=" "/>
            </a:pPr>
            <a:r>
              <a:rPr lang="es-AR" sz="3200" b="0" i="0" u="none" strike="noStrike" cap="none">
                <a:solidFill>
                  <a:srgbClr val="262626"/>
                </a:solidFill>
                <a:latin typeface="Calibri"/>
                <a:ea typeface="Calibri"/>
                <a:cs typeface="Calibri"/>
                <a:sym typeface="Calibri"/>
              </a:rPr>
              <a:t>El SRS debe evolucionar conjuntamente con el software, registrando los cambios, los responsables y aceptación de los mismos.</a:t>
            </a:r>
            <a:endParaRPr sz="1400" b="0" i="0" u="none" strike="noStrike" cap="none">
              <a:solidFill>
                <a:srgbClr val="000000"/>
              </a:solidFill>
              <a:latin typeface="Arial"/>
              <a:ea typeface="Arial"/>
              <a:cs typeface="Arial"/>
              <a:sym typeface="Arial"/>
            </a:endParaRPr>
          </a:p>
          <a:p>
            <a:pPr marL="342900" marR="0" lvl="0" indent="-342900" algn="l" rtl="0">
              <a:lnSpc>
                <a:spcPct val="100000"/>
              </a:lnSpc>
              <a:spcBef>
                <a:spcPts val="0"/>
              </a:spcBef>
              <a:spcAft>
                <a:spcPts val="0"/>
              </a:spcAft>
              <a:buClr>
                <a:srgbClr val="C00000"/>
              </a:buClr>
              <a:buSzPts val="3200"/>
              <a:buFont typeface="Noto Sans Symbols"/>
              <a:buChar char="❖"/>
            </a:pPr>
            <a:r>
              <a:rPr lang="es-AR" sz="3200" b="1" i="0" u="none" strike="noStrike" cap="none">
                <a:solidFill>
                  <a:srgbClr val="262626"/>
                </a:solidFill>
                <a:latin typeface="Calibri"/>
                <a:ea typeface="Calibri"/>
                <a:cs typeface="Calibri"/>
                <a:sym typeface="Calibri"/>
              </a:rPr>
              <a:t>Prototipos</a:t>
            </a:r>
            <a:endParaRPr sz="1400" b="0" i="0" u="none" strike="noStrike" cap="none">
              <a:solidFill>
                <a:srgbClr val="000000"/>
              </a:solidFill>
              <a:latin typeface="Arial"/>
              <a:ea typeface="Arial"/>
              <a:cs typeface="Arial"/>
              <a:sym typeface="Arial"/>
            </a:endParaRPr>
          </a:p>
          <a:p>
            <a:pPr marL="346075" marR="0" lvl="1" indent="-341313" algn="l" rtl="0">
              <a:lnSpc>
                <a:spcPct val="100000"/>
              </a:lnSpc>
              <a:spcBef>
                <a:spcPts val="0"/>
              </a:spcBef>
              <a:spcAft>
                <a:spcPts val="0"/>
              </a:spcAft>
              <a:buClr>
                <a:srgbClr val="262626"/>
              </a:buClr>
              <a:buSzPts val="3200"/>
              <a:buFont typeface="Arial"/>
              <a:buChar char=" "/>
            </a:pPr>
            <a:r>
              <a:rPr lang="es-AR" sz="3200" b="0" i="0" u="none" strike="noStrike" cap="none">
                <a:solidFill>
                  <a:srgbClr val="262626"/>
                </a:solidFill>
                <a:latin typeface="Calibri"/>
                <a:ea typeface="Calibri"/>
                <a:cs typeface="Calibri"/>
                <a:sym typeface="Calibri"/>
              </a:rPr>
              <a:t>El uso de prototipos se utiliza frecuentemente para la definición de requerimientos </a:t>
            </a:r>
            <a:endParaRPr sz="1400" b="0" i="0" u="none" strike="noStrike" cap="none">
              <a:solidFill>
                <a:srgbClr val="000000"/>
              </a:solidFill>
              <a:latin typeface="Arial"/>
              <a:ea typeface="Arial"/>
              <a:cs typeface="Arial"/>
              <a:sym typeface="Arial"/>
            </a:endParaRPr>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235"/>
        <p:cNvGrpSpPr/>
        <p:nvPr/>
      </p:nvGrpSpPr>
      <p:grpSpPr>
        <a:xfrm>
          <a:off x="0" y="0"/>
          <a:ext cx="0" cy="0"/>
          <a:chOff x="0" y="0"/>
          <a:chExt cx="0" cy="0"/>
        </a:xfrm>
      </p:grpSpPr>
      <p:sp>
        <p:nvSpPr>
          <p:cNvPr id="236" name="Google Shape;236;p52"/>
          <p:cNvSpPr/>
          <p:nvPr/>
        </p:nvSpPr>
        <p:spPr>
          <a:xfrm>
            <a:off x="565944" y="78582"/>
            <a:ext cx="10771187" cy="1128712"/>
          </a:xfrm>
          <a:prstGeom prst="rect">
            <a:avLst/>
          </a:prstGeom>
          <a:noFill/>
          <a:ln>
            <a:noFill/>
          </a:ln>
        </p:spPr>
        <p:txBody>
          <a:bodyPr spcFirstLastPara="1" wrap="square" lIns="90000" tIns="45000" rIns="90000" bIns="45000" anchor="ctr" anchorCtr="0">
            <a:noAutofit/>
          </a:bodyPr>
          <a:lstStyle/>
          <a:p>
            <a:pPr marL="0" marR="0" lvl="0" indent="0" algn="l" rtl="0">
              <a:lnSpc>
                <a:spcPct val="100000"/>
              </a:lnSpc>
              <a:spcBef>
                <a:spcPts val="0"/>
              </a:spcBef>
              <a:spcAft>
                <a:spcPts val="0"/>
              </a:spcAft>
              <a:buClr>
                <a:srgbClr val="000000"/>
              </a:buClr>
              <a:buSzPts val="4000"/>
              <a:buFont typeface="Arial"/>
              <a:buNone/>
            </a:pPr>
            <a:r>
              <a:rPr lang="es-AR" sz="4000" b="0" i="0" u="none" strike="noStrike" cap="none">
                <a:solidFill>
                  <a:schemeClr val="accent5"/>
                </a:solidFill>
                <a:latin typeface="Calibri"/>
                <a:ea typeface="Calibri"/>
                <a:cs typeface="Calibri"/>
                <a:sym typeface="Calibri"/>
              </a:rPr>
              <a:t>Consideraciones para un buen SRS</a:t>
            </a:r>
            <a:endParaRPr sz="1400" b="0" i="0" u="none" strike="noStrike" cap="none">
              <a:solidFill>
                <a:srgbClr val="000000"/>
              </a:solidFill>
              <a:latin typeface="Arial"/>
              <a:ea typeface="Arial"/>
              <a:cs typeface="Arial"/>
              <a:sym typeface="Arial"/>
            </a:endParaRPr>
          </a:p>
        </p:txBody>
      </p:sp>
      <p:sp>
        <p:nvSpPr>
          <p:cNvPr id="237" name="Google Shape;237;p52"/>
          <p:cNvSpPr/>
          <p:nvPr/>
        </p:nvSpPr>
        <p:spPr>
          <a:xfrm>
            <a:off x="9248775" y="2852738"/>
            <a:ext cx="2925763" cy="1047750"/>
          </a:xfrm>
          <a:prstGeom prst="rect">
            <a:avLst/>
          </a:prstGeom>
          <a:no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238" name="Google Shape;238;p52"/>
          <p:cNvSpPr/>
          <p:nvPr/>
        </p:nvSpPr>
        <p:spPr>
          <a:xfrm>
            <a:off x="5951538" y="6508750"/>
            <a:ext cx="2162175" cy="304800"/>
          </a:xfrm>
          <a:prstGeom prst="rect">
            <a:avLst/>
          </a:prstGeom>
          <a:no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239" name="Google Shape;239;p52"/>
          <p:cNvSpPr/>
          <p:nvPr/>
        </p:nvSpPr>
        <p:spPr>
          <a:xfrm>
            <a:off x="623888" y="1771650"/>
            <a:ext cx="11192974" cy="4478338"/>
          </a:xfrm>
          <a:prstGeom prst="rect">
            <a:avLst/>
          </a:prstGeom>
          <a:noFill/>
          <a:ln>
            <a:noFill/>
          </a:ln>
        </p:spPr>
        <p:txBody>
          <a:bodyPr spcFirstLastPara="1" wrap="square" lIns="90000" tIns="45000" rIns="90000" bIns="45000" anchor="t" anchorCtr="0">
            <a:noAutofit/>
          </a:bodyPr>
          <a:lstStyle/>
          <a:p>
            <a:pPr marL="342900" marR="0" lvl="0" indent="-342900" algn="l" rtl="0">
              <a:lnSpc>
                <a:spcPct val="100000"/>
              </a:lnSpc>
              <a:spcBef>
                <a:spcPts val="0"/>
              </a:spcBef>
              <a:spcAft>
                <a:spcPts val="0"/>
              </a:spcAft>
              <a:buClr>
                <a:srgbClr val="C00000"/>
              </a:buClr>
              <a:buSzPts val="3200"/>
              <a:buFont typeface="Noto Sans Symbols"/>
              <a:buChar char="❖"/>
            </a:pPr>
            <a:r>
              <a:rPr lang="es-AR" sz="3200" b="1" i="0" u="none" strike="noStrike" cap="none">
                <a:solidFill>
                  <a:srgbClr val="262626"/>
                </a:solidFill>
                <a:latin typeface="Calibri"/>
                <a:ea typeface="Calibri"/>
                <a:cs typeface="Calibri"/>
                <a:sym typeface="Calibri"/>
              </a:rPr>
              <a:t>Diseño incorporado en el SRS</a:t>
            </a:r>
            <a:endParaRPr sz="1400" b="0" i="0" u="none" strike="noStrike" cap="none">
              <a:solidFill>
                <a:srgbClr val="000000"/>
              </a:solidFill>
              <a:latin typeface="Arial"/>
              <a:ea typeface="Arial"/>
              <a:cs typeface="Arial"/>
              <a:sym typeface="Arial"/>
            </a:endParaRPr>
          </a:p>
          <a:p>
            <a:pPr marL="346075" marR="0" lvl="1" indent="-341313" algn="l" rtl="0">
              <a:lnSpc>
                <a:spcPct val="100000"/>
              </a:lnSpc>
              <a:spcBef>
                <a:spcPts val="0"/>
              </a:spcBef>
              <a:spcAft>
                <a:spcPts val="0"/>
              </a:spcAft>
              <a:buClr>
                <a:srgbClr val="262626"/>
              </a:buClr>
              <a:buSzPts val="3200"/>
              <a:buFont typeface="Arial"/>
              <a:buChar char=" "/>
            </a:pPr>
            <a:r>
              <a:rPr lang="es-AR" sz="3200" b="0" i="0" u="none" strike="noStrike" cap="none">
                <a:solidFill>
                  <a:srgbClr val="262626"/>
                </a:solidFill>
                <a:latin typeface="Calibri"/>
                <a:ea typeface="Calibri"/>
                <a:cs typeface="Calibri"/>
                <a:sym typeface="Calibri"/>
              </a:rPr>
              <a:t>El SRS puede incorporar los atributos o funciones externos al sistema, en particular las que describen el diseño para interactuar entre los subsistemas.</a:t>
            </a:r>
            <a:endParaRPr sz="1400" b="0" i="0" u="none" strike="noStrike" cap="none">
              <a:solidFill>
                <a:srgbClr val="000000"/>
              </a:solidFill>
              <a:latin typeface="Arial"/>
              <a:ea typeface="Arial"/>
              <a:cs typeface="Arial"/>
              <a:sym typeface="Arial"/>
            </a:endParaRPr>
          </a:p>
          <a:p>
            <a:pPr marL="342900" marR="0" lvl="0" indent="-342900" algn="l" rtl="0">
              <a:lnSpc>
                <a:spcPct val="100000"/>
              </a:lnSpc>
              <a:spcBef>
                <a:spcPts val="0"/>
              </a:spcBef>
              <a:spcAft>
                <a:spcPts val="0"/>
              </a:spcAft>
              <a:buClr>
                <a:srgbClr val="C00000"/>
              </a:buClr>
              <a:buSzPts val="3200"/>
              <a:buFont typeface="Noto Sans Symbols"/>
              <a:buChar char="❖"/>
            </a:pPr>
            <a:r>
              <a:rPr lang="es-AR" sz="3200" b="1" i="0" u="none" strike="noStrike" cap="none">
                <a:solidFill>
                  <a:srgbClr val="262626"/>
                </a:solidFill>
                <a:latin typeface="Calibri"/>
                <a:ea typeface="Calibri"/>
                <a:cs typeface="Calibri"/>
                <a:sym typeface="Calibri"/>
              </a:rPr>
              <a:t>Requerimientos incorporados en el SRS</a:t>
            </a:r>
            <a:endParaRPr sz="1400" b="0" i="0" u="none" strike="noStrike" cap="none">
              <a:solidFill>
                <a:srgbClr val="000000"/>
              </a:solidFill>
              <a:latin typeface="Arial"/>
              <a:ea typeface="Arial"/>
              <a:cs typeface="Arial"/>
              <a:sym typeface="Arial"/>
            </a:endParaRPr>
          </a:p>
          <a:p>
            <a:pPr marL="346075" marR="0" lvl="1" indent="-341313" algn="l" rtl="0">
              <a:lnSpc>
                <a:spcPct val="100000"/>
              </a:lnSpc>
              <a:spcBef>
                <a:spcPts val="0"/>
              </a:spcBef>
              <a:spcAft>
                <a:spcPts val="0"/>
              </a:spcAft>
              <a:buClr>
                <a:srgbClr val="262626"/>
              </a:buClr>
              <a:buSzPts val="3200"/>
              <a:buFont typeface="Arial"/>
              <a:buChar char=" "/>
            </a:pPr>
            <a:r>
              <a:rPr lang="es-AR" sz="3200" b="0" i="0" u="none" strike="noStrike" cap="none">
                <a:solidFill>
                  <a:srgbClr val="262626"/>
                </a:solidFill>
                <a:latin typeface="Calibri"/>
                <a:ea typeface="Calibri"/>
                <a:cs typeface="Calibri"/>
                <a:sym typeface="Calibri"/>
              </a:rPr>
              <a:t>Los detalles particulares de los requerimientos son anexados como documentos externos (CU, Plan de proyecto, Plan de aseguramiento de la calidad, etc.)</a:t>
            </a:r>
            <a:endParaRPr sz="1400" b="0" i="0" u="none" strike="noStrike" cap="none">
              <a:solidFill>
                <a:srgbClr val="000000"/>
              </a:solidFill>
              <a:latin typeface="Arial"/>
              <a:ea typeface="Arial"/>
              <a:cs typeface="Arial"/>
              <a:sym typeface="Arial"/>
            </a:endParaRPr>
          </a:p>
          <a:p>
            <a:pPr marL="90488" marR="0" lvl="0" indent="-90488" algn="l" rtl="0">
              <a:lnSpc>
                <a:spcPct val="100000"/>
              </a:lnSpc>
              <a:spcBef>
                <a:spcPts val="0"/>
              </a:spcBef>
              <a:spcAft>
                <a:spcPts val="0"/>
              </a:spcAft>
              <a:buClr>
                <a:srgbClr val="000000"/>
              </a:buClr>
              <a:buSzPts val="3200"/>
              <a:buFont typeface="Arial"/>
              <a:buNone/>
            </a:pPr>
            <a:endParaRPr sz="3200" b="0" i="0" u="none" strike="noStrike" cap="none">
              <a:solidFill>
                <a:srgbClr val="262626"/>
              </a:solidFill>
              <a:latin typeface="Calibri"/>
              <a:ea typeface="Calibri"/>
              <a:cs typeface="Calibri"/>
              <a:sym typeface="Calibri"/>
            </a:endParaRPr>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245"/>
        <p:cNvGrpSpPr/>
        <p:nvPr/>
      </p:nvGrpSpPr>
      <p:grpSpPr>
        <a:xfrm>
          <a:off x="0" y="0"/>
          <a:ext cx="0" cy="0"/>
          <a:chOff x="0" y="0"/>
          <a:chExt cx="0" cy="0"/>
        </a:xfrm>
      </p:grpSpPr>
      <p:sp>
        <p:nvSpPr>
          <p:cNvPr id="246" name="Google Shape;246;p53"/>
          <p:cNvSpPr/>
          <p:nvPr/>
        </p:nvSpPr>
        <p:spPr>
          <a:xfrm>
            <a:off x="623888" y="-99392"/>
            <a:ext cx="10771187" cy="1128712"/>
          </a:xfrm>
          <a:prstGeom prst="rect">
            <a:avLst/>
          </a:prstGeom>
          <a:noFill/>
          <a:ln>
            <a:noFill/>
          </a:ln>
        </p:spPr>
        <p:txBody>
          <a:bodyPr spcFirstLastPara="1" wrap="square" lIns="90000" tIns="45000" rIns="90000" bIns="45000" anchor="ctr" anchorCtr="0">
            <a:noAutofit/>
          </a:bodyPr>
          <a:lstStyle/>
          <a:p>
            <a:pPr marL="0" marR="0" lvl="0" indent="0" algn="l" rtl="0">
              <a:lnSpc>
                <a:spcPct val="100000"/>
              </a:lnSpc>
              <a:spcBef>
                <a:spcPts val="0"/>
              </a:spcBef>
              <a:spcAft>
                <a:spcPts val="0"/>
              </a:spcAft>
              <a:buClr>
                <a:srgbClr val="000000"/>
              </a:buClr>
              <a:buSzPts val="4000"/>
              <a:buFont typeface="Arial"/>
              <a:buNone/>
            </a:pPr>
            <a:r>
              <a:rPr lang="es-AR" sz="4000" b="0" i="0" u="none" strike="noStrike" cap="none">
                <a:solidFill>
                  <a:schemeClr val="accent5"/>
                </a:solidFill>
                <a:latin typeface="Calibri"/>
                <a:ea typeface="Calibri"/>
                <a:cs typeface="Calibri"/>
                <a:sym typeface="Calibri"/>
              </a:rPr>
              <a:t>Partes de un SRS</a:t>
            </a:r>
            <a:endParaRPr sz="1400" b="0" i="0" u="none" strike="noStrike" cap="none">
              <a:solidFill>
                <a:srgbClr val="000000"/>
              </a:solidFill>
              <a:latin typeface="Arial"/>
              <a:ea typeface="Arial"/>
              <a:cs typeface="Arial"/>
              <a:sym typeface="Arial"/>
            </a:endParaRPr>
          </a:p>
        </p:txBody>
      </p:sp>
      <p:sp>
        <p:nvSpPr>
          <p:cNvPr id="247" name="Google Shape;247;p53"/>
          <p:cNvSpPr/>
          <p:nvPr/>
        </p:nvSpPr>
        <p:spPr>
          <a:xfrm>
            <a:off x="9248775" y="2852738"/>
            <a:ext cx="2925763" cy="1047750"/>
          </a:xfrm>
          <a:prstGeom prst="rect">
            <a:avLst/>
          </a:prstGeom>
          <a:no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248" name="Google Shape;248;p53"/>
          <p:cNvSpPr/>
          <p:nvPr/>
        </p:nvSpPr>
        <p:spPr>
          <a:xfrm>
            <a:off x="5951538" y="6508750"/>
            <a:ext cx="2162175" cy="304800"/>
          </a:xfrm>
          <a:prstGeom prst="rect">
            <a:avLst/>
          </a:prstGeom>
          <a:no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250" name="Google Shape;250;p53"/>
          <p:cNvSpPr/>
          <p:nvPr/>
        </p:nvSpPr>
        <p:spPr>
          <a:xfrm>
            <a:off x="3168352" y="1412776"/>
            <a:ext cx="6096000" cy="5632311"/>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000"/>
              <a:buFont typeface="Arial"/>
              <a:buNone/>
            </a:pPr>
            <a:r>
              <a:rPr lang="es-AR" sz="2000" b="0" i="0" u="none" strike="noStrike" cap="none">
                <a:solidFill>
                  <a:schemeClr val="dk1"/>
                </a:solidFill>
                <a:latin typeface="Calibri"/>
                <a:ea typeface="Calibri"/>
                <a:cs typeface="Calibri"/>
                <a:sym typeface="Calibri"/>
              </a:rPr>
              <a:t>FICHA DEL DOCUMENTO</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2000"/>
              <a:buFont typeface="Arial"/>
              <a:buNone/>
            </a:pPr>
            <a:r>
              <a:rPr lang="es-AR" sz="2000" b="0" i="0" u="none" strike="noStrike" cap="none">
                <a:solidFill>
                  <a:schemeClr val="dk1"/>
                </a:solidFill>
                <a:latin typeface="Calibri"/>
                <a:ea typeface="Calibri"/>
                <a:cs typeface="Calibri"/>
                <a:sym typeface="Calibri"/>
              </a:rPr>
              <a:t>CONTENIDO	</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2000"/>
              <a:buFont typeface="Arial"/>
              <a:buNone/>
            </a:pPr>
            <a:r>
              <a:rPr lang="es-AR" sz="2000" b="1" i="0" u="none" strike="noStrike" cap="none">
                <a:solidFill>
                  <a:schemeClr val="dk1"/>
                </a:solidFill>
                <a:latin typeface="Calibri"/>
                <a:ea typeface="Calibri"/>
                <a:cs typeface="Calibri"/>
                <a:sym typeface="Calibri"/>
              </a:rPr>
              <a:t>1	</a:t>
            </a:r>
            <a:r>
              <a:rPr lang="es-AR" sz="2000" b="1" i="0" u="sng" strike="noStrike" cap="none">
                <a:solidFill>
                  <a:schemeClr val="dk1"/>
                </a:solidFill>
                <a:latin typeface="Calibri"/>
                <a:ea typeface="Calibri"/>
                <a:cs typeface="Calibri"/>
                <a:sym typeface="Calibri"/>
                <a:hlinkClick r:id="rId3" action="ppaction://hlinksldjump">
                  <a:extLst>
                    <a:ext uri="{A12FA001-AC4F-418D-AE19-62706E023703}">
                      <ahyp:hlinkClr xmlns:ahyp="http://schemas.microsoft.com/office/drawing/2018/hyperlinkcolor" val="tx"/>
                    </a:ext>
                  </a:extLst>
                </a:hlinkClick>
              </a:rPr>
              <a:t>INTRODUCCIÓN</a:t>
            </a:r>
            <a:r>
              <a:rPr lang="es-AR" sz="2000" b="1" i="0" u="none" strike="noStrike" cap="none">
                <a:solidFill>
                  <a:schemeClr val="dk1"/>
                </a:solidFill>
                <a:latin typeface="Calibri"/>
                <a:ea typeface="Calibri"/>
                <a:cs typeface="Calibri"/>
                <a:sym typeface="Calibri"/>
              </a:rPr>
              <a:t>	</a:t>
            </a:r>
            <a:endParaRPr sz="2000" b="0" i="0" u="none" strike="noStrike" cap="none">
              <a:solidFill>
                <a:schemeClr val="dk1"/>
              </a:solidFill>
              <a:latin typeface="Calibri"/>
              <a:ea typeface="Calibri"/>
              <a:cs typeface="Calibri"/>
              <a:sym typeface="Calibri"/>
            </a:endParaRPr>
          </a:p>
          <a:p>
            <a:pPr marL="0" marR="0" lvl="0" indent="0" algn="l" rtl="0">
              <a:lnSpc>
                <a:spcPct val="100000"/>
              </a:lnSpc>
              <a:spcBef>
                <a:spcPts val="0"/>
              </a:spcBef>
              <a:spcAft>
                <a:spcPts val="0"/>
              </a:spcAft>
              <a:buClr>
                <a:srgbClr val="000000"/>
              </a:buClr>
              <a:buSzPts val="2000"/>
              <a:buFont typeface="Arial"/>
              <a:buNone/>
            </a:pPr>
            <a:r>
              <a:rPr lang="es-AR" sz="2000" b="0" i="0" u="none" strike="noStrike" cap="none">
                <a:solidFill>
                  <a:schemeClr val="dk1"/>
                </a:solidFill>
                <a:latin typeface="Calibri"/>
                <a:ea typeface="Calibri"/>
                <a:cs typeface="Calibri"/>
                <a:sym typeface="Calibri"/>
              </a:rPr>
              <a:t>1.1	Propósito	</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2000"/>
              <a:buFont typeface="Arial"/>
              <a:buNone/>
            </a:pPr>
            <a:r>
              <a:rPr lang="es-AR" sz="2000" b="0" i="0" u="none" strike="noStrike" cap="none">
                <a:solidFill>
                  <a:schemeClr val="dk1"/>
                </a:solidFill>
                <a:latin typeface="Calibri"/>
                <a:ea typeface="Calibri"/>
                <a:cs typeface="Calibri"/>
                <a:sym typeface="Calibri"/>
              </a:rPr>
              <a:t>1.2	Alcance	</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2000"/>
              <a:buFont typeface="Arial"/>
              <a:buNone/>
            </a:pPr>
            <a:r>
              <a:rPr lang="es-AR" sz="2000" b="0" i="0" u="none" strike="noStrike" cap="none">
                <a:solidFill>
                  <a:schemeClr val="dk1"/>
                </a:solidFill>
                <a:latin typeface="Calibri"/>
                <a:ea typeface="Calibri"/>
                <a:cs typeface="Calibri"/>
                <a:sym typeface="Calibri"/>
              </a:rPr>
              <a:t>1.3	Referencias	</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2000"/>
              <a:buFont typeface="Arial"/>
              <a:buNone/>
            </a:pPr>
            <a:r>
              <a:rPr lang="es-AR" sz="2000" b="1" i="0" u="none" strike="noStrike" cap="none">
                <a:solidFill>
                  <a:schemeClr val="dk1"/>
                </a:solidFill>
                <a:latin typeface="Calibri"/>
                <a:ea typeface="Calibri"/>
                <a:cs typeface="Calibri"/>
                <a:sym typeface="Calibri"/>
              </a:rPr>
              <a:t>2	</a:t>
            </a:r>
            <a:r>
              <a:rPr lang="es-AR" sz="2000" b="1" i="0" u="sng" strike="noStrike" cap="none">
                <a:solidFill>
                  <a:schemeClr val="dk1"/>
                </a:solidFill>
                <a:latin typeface="Calibri"/>
                <a:ea typeface="Calibri"/>
                <a:cs typeface="Calibri"/>
                <a:sym typeface="Calibri"/>
                <a:hlinkClick r:id="rId4" action="ppaction://hlinksldjump">
                  <a:extLst>
                    <a:ext uri="{A12FA001-AC4F-418D-AE19-62706E023703}">
                      <ahyp:hlinkClr xmlns:ahyp="http://schemas.microsoft.com/office/drawing/2018/hyperlinkcolor" val="tx"/>
                    </a:ext>
                  </a:extLst>
                </a:hlinkClick>
              </a:rPr>
              <a:t>DESCRIPCIÓN GENERAL</a:t>
            </a:r>
            <a:r>
              <a:rPr lang="es-AR" sz="2000" b="1" i="0" u="none" strike="noStrike" cap="none">
                <a:solidFill>
                  <a:schemeClr val="dk1"/>
                </a:solidFill>
                <a:latin typeface="Calibri"/>
                <a:ea typeface="Calibri"/>
                <a:cs typeface="Calibri"/>
                <a:sym typeface="Calibri"/>
              </a:rPr>
              <a:t>	</a:t>
            </a:r>
            <a:endParaRPr sz="2000" b="0" i="0" u="none" strike="noStrike" cap="none">
              <a:solidFill>
                <a:schemeClr val="dk1"/>
              </a:solidFill>
              <a:latin typeface="Calibri"/>
              <a:ea typeface="Calibri"/>
              <a:cs typeface="Calibri"/>
              <a:sym typeface="Calibri"/>
            </a:endParaRPr>
          </a:p>
          <a:p>
            <a:pPr marL="0" marR="0" lvl="0" indent="0" algn="l" rtl="0">
              <a:lnSpc>
                <a:spcPct val="100000"/>
              </a:lnSpc>
              <a:spcBef>
                <a:spcPts val="0"/>
              </a:spcBef>
              <a:spcAft>
                <a:spcPts val="0"/>
              </a:spcAft>
              <a:buClr>
                <a:srgbClr val="000000"/>
              </a:buClr>
              <a:buSzPts val="2000"/>
              <a:buFont typeface="Arial"/>
              <a:buNone/>
            </a:pPr>
            <a:r>
              <a:rPr lang="es-AR" sz="2000" b="0" i="0" u="none" strike="noStrike" cap="none">
                <a:solidFill>
                  <a:schemeClr val="dk1"/>
                </a:solidFill>
                <a:latin typeface="Calibri"/>
                <a:ea typeface="Calibri"/>
                <a:cs typeface="Calibri"/>
                <a:sym typeface="Calibri"/>
              </a:rPr>
              <a:t>2.1	Perspectiva del producto	</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2000"/>
              <a:buFont typeface="Arial"/>
              <a:buNone/>
            </a:pPr>
            <a:r>
              <a:rPr lang="es-AR" sz="2000" b="0" i="0" u="none" strike="noStrike" cap="none">
                <a:solidFill>
                  <a:schemeClr val="dk1"/>
                </a:solidFill>
                <a:latin typeface="Calibri"/>
                <a:ea typeface="Calibri"/>
                <a:cs typeface="Calibri"/>
                <a:sym typeface="Calibri"/>
              </a:rPr>
              <a:t>2.2	Funcionalidad del producto	</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2000"/>
              <a:buFont typeface="Arial"/>
              <a:buNone/>
            </a:pPr>
            <a:r>
              <a:rPr lang="es-AR" sz="2000" b="0" i="0" u="none" strike="noStrike" cap="none">
                <a:solidFill>
                  <a:schemeClr val="dk1"/>
                </a:solidFill>
                <a:latin typeface="Calibri"/>
                <a:ea typeface="Calibri"/>
                <a:cs typeface="Calibri"/>
                <a:sym typeface="Calibri"/>
              </a:rPr>
              <a:t>2.3	Características de los usuarios	</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2000"/>
              <a:buFont typeface="Arial"/>
              <a:buNone/>
            </a:pPr>
            <a:r>
              <a:rPr lang="es-AR" sz="2000" b="0" i="0" u="none" strike="noStrike" cap="none">
                <a:solidFill>
                  <a:schemeClr val="dk1"/>
                </a:solidFill>
                <a:latin typeface="Calibri"/>
                <a:ea typeface="Calibri"/>
                <a:cs typeface="Calibri"/>
                <a:sym typeface="Calibri"/>
              </a:rPr>
              <a:t>2.4	Evolución previsible del sistema	</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2000"/>
              <a:buFont typeface="Arial"/>
              <a:buNone/>
            </a:pPr>
            <a:r>
              <a:rPr lang="es-AR" sz="2000" b="1" i="0" u="none" strike="noStrike" cap="none">
                <a:solidFill>
                  <a:schemeClr val="dk1"/>
                </a:solidFill>
                <a:latin typeface="Calibri"/>
                <a:ea typeface="Calibri"/>
                <a:cs typeface="Calibri"/>
                <a:sym typeface="Calibri"/>
              </a:rPr>
              <a:t>3	</a:t>
            </a:r>
            <a:r>
              <a:rPr lang="es-AR" sz="2000" b="1" i="0" u="sng" strike="noStrike" cap="none">
                <a:solidFill>
                  <a:schemeClr val="dk1"/>
                </a:solidFill>
                <a:latin typeface="Calibri"/>
                <a:ea typeface="Calibri"/>
                <a:cs typeface="Calibri"/>
                <a:sym typeface="Calibri"/>
                <a:hlinkClick r:id="rId5" action="ppaction://hlinksldjump">
                  <a:extLst>
                    <a:ext uri="{A12FA001-AC4F-418D-AE19-62706E023703}">
                      <ahyp:hlinkClr xmlns:ahyp="http://schemas.microsoft.com/office/drawing/2018/hyperlinkcolor" val="tx"/>
                    </a:ext>
                  </a:extLst>
                </a:hlinkClick>
              </a:rPr>
              <a:t>REQUISITOS NO FUNCIONALES</a:t>
            </a:r>
            <a:r>
              <a:rPr lang="es-AR" sz="2000" b="1" i="0" u="none" strike="noStrike" cap="none">
                <a:solidFill>
                  <a:schemeClr val="dk1"/>
                </a:solidFill>
                <a:latin typeface="Calibri"/>
                <a:ea typeface="Calibri"/>
                <a:cs typeface="Calibri"/>
                <a:sym typeface="Calibri"/>
              </a:rPr>
              <a:t>	</a:t>
            </a:r>
            <a:endParaRPr sz="2000" b="0" i="0" u="none" strike="noStrike" cap="none">
              <a:solidFill>
                <a:schemeClr val="dk1"/>
              </a:solidFill>
              <a:latin typeface="Calibri"/>
              <a:ea typeface="Calibri"/>
              <a:cs typeface="Calibri"/>
              <a:sym typeface="Calibri"/>
            </a:endParaRPr>
          </a:p>
          <a:p>
            <a:pPr marL="0" marR="0" lvl="0" indent="0" algn="l" rtl="0">
              <a:lnSpc>
                <a:spcPct val="100000"/>
              </a:lnSpc>
              <a:spcBef>
                <a:spcPts val="0"/>
              </a:spcBef>
              <a:spcAft>
                <a:spcPts val="0"/>
              </a:spcAft>
              <a:buClr>
                <a:srgbClr val="000000"/>
              </a:buClr>
              <a:buSzPts val="2000"/>
              <a:buFont typeface="Arial"/>
              <a:buNone/>
            </a:pPr>
            <a:r>
              <a:rPr lang="es-AR" sz="2000" b="0" i="0" u="none" strike="noStrike" cap="none">
                <a:solidFill>
                  <a:schemeClr val="dk1"/>
                </a:solidFill>
                <a:latin typeface="Calibri"/>
                <a:ea typeface="Calibri"/>
                <a:cs typeface="Calibri"/>
                <a:sym typeface="Calibri"/>
              </a:rPr>
              <a:t>3.1	Requisitos de rendimiento	</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2000"/>
              <a:buFont typeface="Arial"/>
              <a:buNone/>
            </a:pPr>
            <a:r>
              <a:rPr lang="es-AR" sz="2000" b="0" i="0" u="none" strike="noStrike" cap="none">
                <a:solidFill>
                  <a:schemeClr val="dk1"/>
                </a:solidFill>
                <a:latin typeface="Calibri"/>
                <a:ea typeface="Calibri"/>
                <a:cs typeface="Calibri"/>
                <a:sym typeface="Calibri"/>
              </a:rPr>
              <a:t>3.2	Seguridad</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2000"/>
              <a:buFont typeface="Arial"/>
              <a:buNone/>
            </a:pPr>
            <a:r>
              <a:rPr lang="es-AR" sz="2000" b="0" i="0" u="none" strike="noStrike" cap="none">
                <a:solidFill>
                  <a:schemeClr val="dk1"/>
                </a:solidFill>
                <a:latin typeface="Calibri"/>
                <a:ea typeface="Calibri"/>
                <a:cs typeface="Calibri"/>
                <a:sym typeface="Calibri"/>
              </a:rPr>
              <a:t>3.3	Portabilidad</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2000"/>
              <a:buFont typeface="Arial"/>
              <a:buNone/>
            </a:pPr>
            <a:r>
              <a:rPr lang="es-AR" sz="2000" b="1" i="0" u="none" strike="noStrike" cap="none">
                <a:solidFill>
                  <a:schemeClr val="dk1"/>
                </a:solidFill>
                <a:latin typeface="Calibri"/>
                <a:ea typeface="Calibri"/>
                <a:cs typeface="Calibri"/>
                <a:sym typeface="Calibri"/>
              </a:rPr>
              <a:t>4	</a:t>
            </a:r>
            <a:r>
              <a:rPr lang="es-AR" sz="2000" b="1" i="0" u="sng" strike="noStrike" cap="none">
                <a:solidFill>
                  <a:schemeClr val="dk1"/>
                </a:solidFill>
                <a:latin typeface="Calibri"/>
                <a:ea typeface="Calibri"/>
                <a:cs typeface="Calibri"/>
                <a:sym typeface="Calibri"/>
                <a:hlinkClick r:id="rId6" action="ppaction://hlinksldjump">
                  <a:extLst>
                    <a:ext uri="{A12FA001-AC4F-418D-AE19-62706E023703}">
                      <ahyp:hlinkClr xmlns:ahyp="http://schemas.microsoft.com/office/drawing/2018/hyperlinkcolor" val="tx"/>
                    </a:ext>
                  </a:extLst>
                </a:hlinkClick>
              </a:rPr>
              <a:t>MANTENIMIENTO	</a:t>
            </a:r>
            <a:endParaRPr sz="2000" b="0" i="0" u="none" strike="noStrike" cap="none">
              <a:solidFill>
                <a:schemeClr val="dk1"/>
              </a:solidFill>
              <a:latin typeface="Calibri"/>
              <a:ea typeface="Calibri"/>
              <a:cs typeface="Calibri"/>
              <a:sym typeface="Calibri"/>
            </a:endParaRPr>
          </a:p>
          <a:p>
            <a:pPr marL="0" marR="0" lvl="0" indent="0" algn="l" rtl="0">
              <a:lnSpc>
                <a:spcPct val="100000"/>
              </a:lnSpc>
              <a:spcBef>
                <a:spcPts val="0"/>
              </a:spcBef>
              <a:spcAft>
                <a:spcPts val="0"/>
              </a:spcAft>
              <a:buClr>
                <a:srgbClr val="000000"/>
              </a:buClr>
              <a:buSzPts val="2000"/>
              <a:buFont typeface="Arial"/>
              <a:buNone/>
            </a:pPr>
            <a:r>
              <a:rPr lang="es-AR" sz="2000" b="1" i="0" u="none" strike="noStrike" cap="none">
                <a:solidFill>
                  <a:schemeClr val="dk1"/>
                </a:solidFill>
                <a:latin typeface="Calibri"/>
                <a:ea typeface="Calibri"/>
                <a:cs typeface="Calibri"/>
                <a:sym typeface="Calibri"/>
              </a:rPr>
              <a:t>5	</a:t>
            </a:r>
            <a:r>
              <a:rPr lang="es-AR" sz="2000" b="1" i="0" u="sng" strike="noStrike" cap="none">
                <a:solidFill>
                  <a:schemeClr val="dk1"/>
                </a:solidFill>
                <a:latin typeface="Calibri"/>
                <a:ea typeface="Calibri"/>
                <a:cs typeface="Calibri"/>
                <a:sym typeface="Calibri"/>
                <a:hlinkClick r:id="rId7" action="ppaction://hlinksldjump">
                  <a:extLst>
                    <a:ext uri="{A12FA001-AC4F-418D-AE19-62706E023703}">
                      <ahyp:hlinkClr xmlns:ahyp="http://schemas.microsoft.com/office/drawing/2018/hyperlinkcolor" val="tx"/>
                    </a:ext>
                  </a:extLst>
                </a:hlinkClick>
              </a:rPr>
              <a:t>APÉNDICES</a:t>
            </a:r>
            <a:r>
              <a:rPr lang="es-AR" sz="2000" b="1" i="0" u="none" strike="noStrike" cap="none">
                <a:solidFill>
                  <a:schemeClr val="dk1"/>
                </a:solidFill>
                <a:latin typeface="Calibri"/>
                <a:ea typeface="Calibri"/>
                <a:cs typeface="Calibri"/>
                <a:sym typeface="Calibri"/>
              </a:rPr>
              <a:t>	</a:t>
            </a:r>
            <a:endParaRPr sz="2000" b="0" i="0" u="none" strike="noStrike" cap="none">
              <a:solidFill>
                <a:schemeClr val="dk1"/>
              </a:solidFill>
              <a:latin typeface="Calibri"/>
              <a:ea typeface="Calibri"/>
              <a:cs typeface="Calibri"/>
              <a:sym typeface="Calibri"/>
            </a:endParaRPr>
          </a:p>
          <a:p>
            <a:pPr marL="0" marR="0" lvl="0" indent="0" algn="l" rtl="0">
              <a:lnSpc>
                <a:spcPct val="100000"/>
              </a:lnSpc>
              <a:spcBef>
                <a:spcPts val="0"/>
              </a:spcBef>
              <a:spcAft>
                <a:spcPts val="0"/>
              </a:spcAft>
              <a:buClr>
                <a:srgbClr val="000000"/>
              </a:buClr>
              <a:buSzPts val="2000"/>
              <a:buFont typeface="Arial"/>
              <a:buNone/>
            </a:pPr>
            <a:r>
              <a:rPr lang="es-AR" sz="2000" b="0" i="0" u="none" strike="noStrike" cap="none">
                <a:solidFill>
                  <a:schemeClr val="dk1"/>
                </a:solidFill>
                <a:latin typeface="Calibri"/>
                <a:ea typeface="Calibri"/>
                <a:cs typeface="Calibri"/>
                <a:sym typeface="Calibri"/>
              </a:rPr>
              <a:t> </a:t>
            </a:r>
            <a:endParaRPr sz="1400" b="0" i="0" u="none" strike="noStrike" cap="none">
              <a:solidFill>
                <a:srgbClr val="000000"/>
              </a:solidFill>
              <a:latin typeface="Arial"/>
              <a:ea typeface="Arial"/>
              <a:cs typeface="Arial"/>
              <a:sym typeface="Arial"/>
            </a:endParaRPr>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256"/>
        <p:cNvGrpSpPr/>
        <p:nvPr/>
      </p:nvGrpSpPr>
      <p:grpSpPr>
        <a:xfrm>
          <a:off x="0" y="0"/>
          <a:ext cx="0" cy="0"/>
          <a:chOff x="0" y="0"/>
          <a:chExt cx="0" cy="0"/>
        </a:xfrm>
      </p:grpSpPr>
      <p:sp>
        <p:nvSpPr>
          <p:cNvPr id="257" name="Google Shape;257;p54"/>
          <p:cNvSpPr/>
          <p:nvPr/>
        </p:nvSpPr>
        <p:spPr>
          <a:xfrm>
            <a:off x="407368" y="78582"/>
            <a:ext cx="10771187" cy="1128712"/>
          </a:xfrm>
          <a:prstGeom prst="rect">
            <a:avLst/>
          </a:prstGeom>
          <a:noFill/>
          <a:ln>
            <a:noFill/>
          </a:ln>
        </p:spPr>
        <p:txBody>
          <a:bodyPr spcFirstLastPara="1" wrap="square" lIns="90000" tIns="45000" rIns="90000" bIns="45000" anchor="ctr" anchorCtr="0">
            <a:noAutofit/>
          </a:bodyPr>
          <a:lstStyle/>
          <a:p>
            <a:pPr marL="0" marR="0" lvl="0" indent="0" algn="l" rtl="0">
              <a:lnSpc>
                <a:spcPct val="100000"/>
              </a:lnSpc>
              <a:spcBef>
                <a:spcPts val="0"/>
              </a:spcBef>
              <a:spcAft>
                <a:spcPts val="0"/>
              </a:spcAft>
              <a:buClr>
                <a:srgbClr val="000000"/>
              </a:buClr>
              <a:buSzPts val="4000"/>
              <a:buFont typeface="Arial"/>
              <a:buNone/>
            </a:pPr>
            <a:r>
              <a:rPr lang="es-AR" sz="4000" b="0" i="0" u="none" strike="noStrike" cap="none">
                <a:solidFill>
                  <a:schemeClr val="accent5"/>
                </a:solidFill>
                <a:latin typeface="Calibri"/>
                <a:ea typeface="Calibri"/>
                <a:cs typeface="Calibri"/>
                <a:sym typeface="Calibri"/>
              </a:rPr>
              <a:t>Sección 1 del SRS</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4000"/>
              <a:buFont typeface="Arial"/>
              <a:buNone/>
            </a:pPr>
            <a:r>
              <a:rPr lang="es-AR" sz="4000" b="0" i="0" u="none" strike="noStrike" cap="none">
                <a:solidFill>
                  <a:schemeClr val="accent5"/>
                </a:solidFill>
                <a:latin typeface="Calibri"/>
                <a:ea typeface="Calibri"/>
                <a:cs typeface="Calibri"/>
                <a:sym typeface="Calibri"/>
              </a:rPr>
              <a:t> Introducción </a:t>
            </a:r>
            <a:endParaRPr sz="1400" b="0" i="0" u="none" strike="noStrike" cap="none">
              <a:solidFill>
                <a:srgbClr val="000000"/>
              </a:solidFill>
              <a:latin typeface="Arial"/>
              <a:ea typeface="Arial"/>
              <a:cs typeface="Arial"/>
              <a:sym typeface="Arial"/>
            </a:endParaRPr>
          </a:p>
        </p:txBody>
      </p:sp>
      <p:sp>
        <p:nvSpPr>
          <p:cNvPr id="258" name="Google Shape;258;p54"/>
          <p:cNvSpPr/>
          <p:nvPr/>
        </p:nvSpPr>
        <p:spPr>
          <a:xfrm>
            <a:off x="9248775" y="2852738"/>
            <a:ext cx="2925763" cy="1047750"/>
          </a:xfrm>
          <a:prstGeom prst="rect">
            <a:avLst/>
          </a:prstGeom>
          <a:no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259" name="Google Shape;259;p54"/>
          <p:cNvSpPr/>
          <p:nvPr/>
        </p:nvSpPr>
        <p:spPr>
          <a:xfrm>
            <a:off x="5951538" y="6508750"/>
            <a:ext cx="2162175" cy="304800"/>
          </a:xfrm>
          <a:prstGeom prst="rect">
            <a:avLst/>
          </a:prstGeom>
          <a:no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260" name="Google Shape;260;p54"/>
          <p:cNvSpPr/>
          <p:nvPr/>
        </p:nvSpPr>
        <p:spPr>
          <a:xfrm>
            <a:off x="168275" y="1771650"/>
            <a:ext cx="11690791" cy="4478338"/>
          </a:xfrm>
          <a:prstGeom prst="rect">
            <a:avLst/>
          </a:prstGeom>
          <a:noFill/>
          <a:ln>
            <a:noFill/>
          </a:ln>
        </p:spPr>
        <p:txBody>
          <a:bodyPr spcFirstLastPara="1" wrap="square" lIns="90000" tIns="45000" rIns="90000" bIns="45000" anchor="t" anchorCtr="0">
            <a:noAutofit/>
          </a:bodyPr>
          <a:lstStyle/>
          <a:p>
            <a:pPr marL="342900" marR="0" lvl="0" indent="-342900" algn="l" rtl="0">
              <a:lnSpc>
                <a:spcPct val="100000"/>
              </a:lnSpc>
              <a:spcBef>
                <a:spcPts val="0"/>
              </a:spcBef>
              <a:spcAft>
                <a:spcPts val="0"/>
              </a:spcAft>
              <a:buClr>
                <a:srgbClr val="C00000"/>
              </a:buClr>
              <a:buSzPts val="2500"/>
              <a:buFont typeface="Noto Sans Symbols"/>
              <a:buChar char="❖"/>
            </a:pPr>
            <a:r>
              <a:rPr lang="es-AR" sz="2500" b="1" i="0" u="none" strike="noStrike" cap="none">
                <a:solidFill>
                  <a:srgbClr val="262626"/>
                </a:solidFill>
                <a:latin typeface="Calibri"/>
                <a:ea typeface="Calibri"/>
                <a:cs typeface="Calibri"/>
                <a:sym typeface="Calibri"/>
              </a:rPr>
              <a:t>1.1 Propósito</a:t>
            </a:r>
            <a:endParaRPr sz="1400" b="0" i="0" u="none" strike="noStrike" cap="none">
              <a:solidFill>
                <a:srgbClr val="000000"/>
              </a:solidFill>
              <a:latin typeface="Arial"/>
              <a:ea typeface="Arial"/>
              <a:cs typeface="Arial"/>
              <a:sym typeface="Arial"/>
            </a:endParaRPr>
          </a:p>
          <a:p>
            <a:pPr marL="346075" marR="0" lvl="1" indent="-341313" algn="l" rtl="0">
              <a:lnSpc>
                <a:spcPct val="100000"/>
              </a:lnSpc>
              <a:spcBef>
                <a:spcPts val="0"/>
              </a:spcBef>
              <a:spcAft>
                <a:spcPts val="0"/>
              </a:spcAft>
              <a:buClr>
                <a:srgbClr val="262626"/>
              </a:buClr>
              <a:buSzPts val="2500"/>
              <a:buFont typeface="Arial"/>
              <a:buChar char=" "/>
            </a:pPr>
            <a:r>
              <a:rPr lang="es-AR" sz="2500" b="0" i="0" u="none" strike="noStrike" cap="none">
                <a:solidFill>
                  <a:srgbClr val="262626"/>
                </a:solidFill>
                <a:latin typeface="Calibri"/>
                <a:ea typeface="Calibri"/>
                <a:cs typeface="Calibri"/>
                <a:sym typeface="Calibri"/>
              </a:rPr>
              <a:t>Se define el propósito del documento  y se especifica a quién va dirigido el documento</a:t>
            </a:r>
            <a:endParaRPr sz="1400" b="0" i="0" u="none" strike="noStrike" cap="none">
              <a:solidFill>
                <a:srgbClr val="000000"/>
              </a:solidFill>
              <a:latin typeface="Arial"/>
              <a:ea typeface="Arial"/>
              <a:cs typeface="Arial"/>
              <a:sym typeface="Arial"/>
            </a:endParaRPr>
          </a:p>
          <a:p>
            <a:pPr marL="342900" marR="0" lvl="0" indent="-342900" algn="l" rtl="0">
              <a:lnSpc>
                <a:spcPct val="100000"/>
              </a:lnSpc>
              <a:spcBef>
                <a:spcPts val="0"/>
              </a:spcBef>
              <a:spcAft>
                <a:spcPts val="0"/>
              </a:spcAft>
              <a:buClr>
                <a:srgbClr val="C00000"/>
              </a:buClr>
              <a:buSzPts val="2500"/>
              <a:buFont typeface="Noto Sans Symbols"/>
              <a:buChar char="❖"/>
            </a:pPr>
            <a:r>
              <a:rPr lang="es-AR" sz="2500" b="1" i="0" u="none" strike="noStrike" cap="none">
                <a:solidFill>
                  <a:srgbClr val="262626"/>
                </a:solidFill>
                <a:latin typeface="Calibri"/>
                <a:ea typeface="Calibri"/>
                <a:cs typeface="Calibri"/>
                <a:sym typeface="Calibri"/>
              </a:rPr>
              <a:t>1.2 Alcance o ámbito del sistema</a:t>
            </a:r>
            <a:endParaRPr sz="1400" b="0" i="0" u="none" strike="noStrike" cap="none">
              <a:solidFill>
                <a:srgbClr val="000000"/>
              </a:solidFill>
              <a:latin typeface="Arial"/>
              <a:ea typeface="Arial"/>
              <a:cs typeface="Arial"/>
              <a:sym typeface="Arial"/>
            </a:endParaRPr>
          </a:p>
          <a:p>
            <a:pPr marL="346075" marR="0" lvl="1" indent="-341313" algn="l" rtl="0">
              <a:lnSpc>
                <a:spcPct val="100000"/>
              </a:lnSpc>
              <a:spcBef>
                <a:spcPts val="0"/>
              </a:spcBef>
              <a:spcAft>
                <a:spcPts val="0"/>
              </a:spcAft>
              <a:buClr>
                <a:srgbClr val="262626"/>
              </a:buClr>
              <a:buSzPts val="2500"/>
              <a:buFont typeface="Arial"/>
              <a:buChar char=" "/>
            </a:pPr>
            <a:r>
              <a:rPr lang="es-AR" sz="2500" b="0" i="0" u="none" strike="noStrike" cap="none">
                <a:solidFill>
                  <a:srgbClr val="262626"/>
                </a:solidFill>
                <a:latin typeface="Calibri"/>
                <a:ea typeface="Calibri"/>
                <a:cs typeface="Calibri"/>
                <a:sym typeface="Calibri"/>
              </a:rPr>
              <a:t>Se da un nombre al futuro sistema . Se explica  lo que el sistema hará y lo que no hará.</a:t>
            </a:r>
            <a:endParaRPr sz="1400" b="0" i="0" u="none" strike="noStrike" cap="none">
              <a:solidFill>
                <a:srgbClr val="000000"/>
              </a:solidFill>
              <a:latin typeface="Arial"/>
              <a:ea typeface="Arial"/>
              <a:cs typeface="Arial"/>
              <a:sym typeface="Arial"/>
            </a:endParaRPr>
          </a:p>
          <a:p>
            <a:pPr marL="346075" marR="0" lvl="1" indent="-341313" algn="l" rtl="0">
              <a:lnSpc>
                <a:spcPct val="100000"/>
              </a:lnSpc>
              <a:spcBef>
                <a:spcPts val="0"/>
              </a:spcBef>
              <a:spcAft>
                <a:spcPts val="0"/>
              </a:spcAft>
              <a:buClr>
                <a:srgbClr val="262626"/>
              </a:buClr>
              <a:buSzPts val="2500"/>
              <a:buFont typeface="Arial"/>
              <a:buChar char=" "/>
            </a:pPr>
            <a:r>
              <a:rPr lang="es-AR" sz="2500" b="0" i="0" u="none" strike="noStrike" cap="none">
                <a:solidFill>
                  <a:srgbClr val="262626"/>
                </a:solidFill>
                <a:latin typeface="Calibri"/>
                <a:ea typeface="Calibri"/>
                <a:cs typeface="Calibri"/>
                <a:sym typeface="Calibri"/>
              </a:rPr>
              <a:t>Se describen los </a:t>
            </a:r>
            <a:r>
              <a:rPr lang="es-AR" sz="2500" b="0" i="1" u="none" strike="noStrike" cap="none">
                <a:solidFill>
                  <a:srgbClr val="262626"/>
                </a:solidFill>
                <a:latin typeface="Calibri"/>
                <a:ea typeface="Calibri"/>
                <a:cs typeface="Calibri"/>
                <a:sym typeface="Calibri"/>
              </a:rPr>
              <a:t>beneficios</a:t>
            </a:r>
            <a:r>
              <a:rPr lang="es-AR" sz="2500" b="0" i="0" u="none" strike="noStrike" cap="none">
                <a:solidFill>
                  <a:srgbClr val="262626"/>
                </a:solidFill>
                <a:latin typeface="Calibri"/>
                <a:ea typeface="Calibri"/>
                <a:cs typeface="Calibri"/>
                <a:sym typeface="Calibri"/>
              </a:rPr>
              <a:t>, </a:t>
            </a:r>
            <a:r>
              <a:rPr lang="es-AR" sz="2500" b="0" i="1" u="none" strike="noStrike" cap="none">
                <a:solidFill>
                  <a:srgbClr val="262626"/>
                </a:solidFill>
                <a:latin typeface="Calibri"/>
                <a:ea typeface="Calibri"/>
                <a:cs typeface="Calibri"/>
                <a:sym typeface="Calibri"/>
              </a:rPr>
              <a:t>objetivos</a:t>
            </a:r>
            <a:r>
              <a:rPr lang="es-AR" sz="2500" b="0" i="0" u="none" strike="noStrike" cap="none">
                <a:solidFill>
                  <a:srgbClr val="262626"/>
                </a:solidFill>
                <a:latin typeface="Calibri"/>
                <a:ea typeface="Calibri"/>
                <a:cs typeface="Calibri"/>
                <a:sym typeface="Calibri"/>
              </a:rPr>
              <a:t> y </a:t>
            </a:r>
            <a:r>
              <a:rPr lang="es-AR" sz="2500" b="0" i="1" u="none" strike="noStrike" cap="none">
                <a:solidFill>
                  <a:srgbClr val="262626"/>
                </a:solidFill>
                <a:latin typeface="Calibri"/>
                <a:ea typeface="Calibri"/>
                <a:cs typeface="Calibri"/>
                <a:sym typeface="Calibri"/>
              </a:rPr>
              <a:t>metas</a:t>
            </a:r>
            <a:r>
              <a:rPr lang="es-AR" sz="2500" b="0" i="0" u="none" strike="noStrike" cap="none">
                <a:solidFill>
                  <a:srgbClr val="262626"/>
                </a:solidFill>
                <a:latin typeface="Calibri"/>
                <a:ea typeface="Calibri"/>
                <a:cs typeface="Calibri"/>
                <a:sym typeface="Calibri"/>
              </a:rPr>
              <a:t> que se espera alcanzar con el futuro sistema</a:t>
            </a:r>
            <a:endParaRPr sz="1400" b="0" i="0" u="none" strike="noStrike" cap="none">
              <a:solidFill>
                <a:srgbClr val="000000"/>
              </a:solidFill>
              <a:latin typeface="Arial"/>
              <a:ea typeface="Arial"/>
              <a:cs typeface="Arial"/>
              <a:sym typeface="Arial"/>
            </a:endParaRPr>
          </a:p>
          <a:p>
            <a:pPr marL="342900" marR="0" lvl="0" indent="-342900" algn="l" rtl="0">
              <a:lnSpc>
                <a:spcPct val="100000"/>
              </a:lnSpc>
              <a:spcBef>
                <a:spcPts val="0"/>
              </a:spcBef>
              <a:spcAft>
                <a:spcPts val="0"/>
              </a:spcAft>
              <a:buClr>
                <a:srgbClr val="C00000"/>
              </a:buClr>
              <a:buSzPts val="2500"/>
              <a:buFont typeface="Noto Sans Symbols"/>
              <a:buChar char="❖"/>
            </a:pPr>
            <a:r>
              <a:rPr lang="es-AR" sz="2500" b="1" i="0" u="none" strike="noStrike" cap="none">
                <a:solidFill>
                  <a:srgbClr val="262626"/>
                </a:solidFill>
                <a:latin typeface="Calibri"/>
                <a:ea typeface="Calibri"/>
                <a:cs typeface="Calibri"/>
                <a:sym typeface="Calibri"/>
              </a:rPr>
              <a:t>1.3 Referencias </a:t>
            </a:r>
            <a:endParaRPr sz="1400" b="0" i="0" u="none" strike="noStrike" cap="none">
              <a:solidFill>
                <a:srgbClr val="000000"/>
              </a:solidFill>
              <a:latin typeface="Arial"/>
              <a:ea typeface="Arial"/>
              <a:cs typeface="Arial"/>
              <a:sym typeface="Arial"/>
            </a:endParaRPr>
          </a:p>
          <a:p>
            <a:pPr marL="346075" marR="0" lvl="1" indent="-341313" algn="l" rtl="0">
              <a:lnSpc>
                <a:spcPct val="100000"/>
              </a:lnSpc>
              <a:spcBef>
                <a:spcPts val="0"/>
              </a:spcBef>
              <a:spcAft>
                <a:spcPts val="0"/>
              </a:spcAft>
              <a:buClr>
                <a:srgbClr val="262626"/>
              </a:buClr>
              <a:buSzPts val="2500"/>
              <a:buFont typeface="Arial"/>
              <a:buChar char=" "/>
            </a:pPr>
            <a:r>
              <a:rPr lang="es-AR" sz="2500" b="0" i="0" u="none" strike="noStrike" cap="none">
                <a:solidFill>
                  <a:srgbClr val="262626"/>
                </a:solidFill>
                <a:latin typeface="Calibri"/>
                <a:ea typeface="Calibri"/>
                <a:cs typeface="Calibri"/>
                <a:sym typeface="Calibri"/>
              </a:rPr>
              <a:t>Se presenta una lista completa de todas las referencias de los documentos mencionados o utilizados para escribir el SRS. </a:t>
            </a:r>
            <a:endParaRPr sz="1400" b="0" i="0" u="none" strike="noStrike" cap="none">
              <a:solidFill>
                <a:srgbClr val="000000"/>
              </a:solidFill>
              <a:latin typeface="Arial"/>
              <a:ea typeface="Arial"/>
              <a:cs typeface="Arial"/>
              <a:sym typeface="Arial"/>
            </a:endParaRPr>
          </a:p>
          <a:p>
            <a:pPr marL="346075" marR="0" lvl="1" indent="-341313" algn="l" rtl="0">
              <a:lnSpc>
                <a:spcPct val="100000"/>
              </a:lnSpc>
              <a:spcBef>
                <a:spcPts val="0"/>
              </a:spcBef>
              <a:spcAft>
                <a:spcPts val="0"/>
              </a:spcAft>
              <a:buClr>
                <a:srgbClr val="262626"/>
              </a:buClr>
              <a:buSzPts val="2500"/>
              <a:buFont typeface="Arial"/>
              <a:buChar char=" "/>
            </a:pPr>
            <a:r>
              <a:rPr lang="es-AR" sz="2500" b="0" i="0" u="none" strike="noStrike" cap="none">
                <a:solidFill>
                  <a:srgbClr val="262626"/>
                </a:solidFill>
                <a:latin typeface="Calibri"/>
                <a:ea typeface="Calibri"/>
                <a:cs typeface="Calibri"/>
                <a:sym typeface="Calibri"/>
              </a:rPr>
              <a:t>Identificar cada documento por el título, número de reporte, fecha y publicación. Y las fuentes de las referencias de donde se obtuvieron. </a:t>
            </a:r>
            <a:endParaRPr sz="1400" b="0" i="0" u="none" strike="noStrike" cap="none">
              <a:solidFill>
                <a:srgbClr val="000000"/>
              </a:solidFill>
              <a:latin typeface="Arial"/>
              <a:ea typeface="Arial"/>
              <a:cs typeface="Arial"/>
              <a:sym typeface="Arial"/>
            </a:endParaRPr>
          </a:p>
        </p:txBody>
      </p:sp>
      <p:sp>
        <p:nvSpPr>
          <p:cNvPr id="262" name="Google Shape;262;p54">
            <a:hlinkClick r:id="rId3" action="ppaction://hlinksldjump"/>
          </p:cNvPr>
          <p:cNvSpPr/>
          <p:nvPr/>
        </p:nvSpPr>
        <p:spPr>
          <a:xfrm rot="-6081511">
            <a:off x="11415049" y="1740600"/>
            <a:ext cx="572130" cy="420056"/>
          </a:xfrm>
          <a:prstGeom prst="curvedUpArrow">
            <a:avLst>
              <a:gd name="adj1" fmla="val 25000"/>
              <a:gd name="adj2" fmla="val 50000"/>
              <a:gd name="adj3" fmla="val 25000"/>
            </a:avLst>
          </a:prstGeom>
          <a:solidFill>
            <a:schemeClr val="accent1"/>
          </a:solidFill>
          <a:ln w="12700" cap="flat" cmpd="sng">
            <a:solidFill>
              <a:srgbClr val="8C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91"/>
        <p:cNvGrpSpPr/>
        <p:nvPr/>
      </p:nvGrpSpPr>
      <p:grpSpPr>
        <a:xfrm>
          <a:off x="0" y="0"/>
          <a:ext cx="0" cy="0"/>
          <a:chOff x="0" y="0"/>
          <a:chExt cx="0" cy="0"/>
        </a:xfrm>
      </p:grpSpPr>
      <p:sp>
        <p:nvSpPr>
          <p:cNvPr id="92" name="Google Shape;92;p9"/>
          <p:cNvSpPr/>
          <p:nvPr/>
        </p:nvSpPr>
        <p:spPr>
          <a:xfrm>
            <a:off x="565944" y="115030"/>
            <a:ext cx="10771187" cy="1128712"/>
          </a:xfrm>
          <a:prstGeom prst="rect">
            <a:avLst/>
          </a:prstGeom>
          <a:noFill/>
          <a:ln>
            <a:noFill/>
          </a:ln>
        </p:spPr>
        <p:txBody>
          <a:bodyPr spcFirstLastPara="1" wrap="square" lIns="90000" tIns="45000" rIns="90000" bIns="45000" anchor="ctr" anchorCtr="0">
            <a:noAutofit/>
          </a:bodyPr>
          <a:lstStyle/>
          <a:p>
            <a:pPr marL="0" marR="0" lvl="0" indent="0" algn="l" rtl="0">
              <a:lnSpc>
                <a:spcPct val="100000"/>
              </a:lnSpc>
              <a:spcBef>
                <a:spcPts val="0"/>
              </a:spcBef>
              <a:spcAft>
                <a:spcPts val="0"/>
              </a:spcAft>
              <a:buClr>
                <a:srgbClr val="000000"/>
              </a:buClr>
              <a:buSzPts val="4000"/>
              <a:buFont typeface="Arial"/>
              <a:buNone/>
            </a:pPr>
            <a:r>
              <a:rPr lang="es-AR" sz="4000" b="0" i="0" u="none" strike="noStrike" cap="none">
                <a:solidFill>
                  <a:schemeClr val="accent5"/>
                </a:solidFill>
                <a:latin typeface="Calibri"/>
                <a:ea typeface="Calibri"/>
                <a:cs typeface="Calibri"/>
                <a:sym typeface="Calibri"/>
              </a:rPr>
              <a:t>Ingeniería de Software II</a:t>
            </a:r>
            <a:endParaRPr sz="1400" b="0" i="0" u="none" strike="noStrike" cap="none">
              <a:solidFill>
                <a:srgbClr val="000000"/>
              </a:solidFill>
              <a:latin typeface="Arial"/>
              <a:ea typeface="Arial"/>
              <a:cs typeface="Arial"/>
              <a:sym typeface="Arial"/>
            </a:endParaRPr>
          </a:p>
        </p:txBody>
      </p:sp>
      <p:sp>
        <p:nvSpPr>
          <p:cNvPr id="93" name="Google Shape;93;p9"/>
          <p:cNvSpPr/>
          <p:nvPr/>
        </p:nvSpPr>
        <p:spPr>
          <a:xfrm>
            <a:off x="9248775" y="2852738"/>
            <a:ext cx="2925763" cy="1047750"/>
          </a:xfrm>
          <a:prstGeom prst="rect">
            <a:avLst/>
          </a:prstGeom>
          <a:no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94" name="Google Shape;94;p9"/>
          <p:cNvSpPr/>
          <p:nvPr/>
        </p:nvSpPr>
        <p:spPr>
          <a:xfrm>
            <a:off x="5951538" y="6508750"/>
            <a:ext cx="2162175" cy="304800"/>
          </a:xfrm>
          <a:prstGeom prst="rect">
            <a:avLst/>
          </a:prstGeom>
          <a:no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95" name="Google Shape;95;p9"/>
          <p:cNvSpPr/>
          <p:nvPr/>
        </p:nvSpPr>
        <p:spPr>
          <a:xfrm>
            <a:off x="623888" y="1901825"/>
            <a:ext cx="9791700" cy="4478338"/>
          </a:xfrm>
          <a:prstGeom prst="rect">
            <a:avLst/>
          </a:prstGeom>
          <a:noFill/>
          <a:ln>
            <a:noFill/>
          </a:ln>
        </p:spPr>
        <p:txBody>
          <a:bodyPr spcFirstLastPara="1" wrap="square" lIns="90000" tIns="45000" rIns="90000" bIns="45000" anchor="t" anchorCtr="0">
            <a:noAutofit/>
          </a:bodyPr>
          <a:lstStyle/>
          <a:p>
            <a:pPr marL="0" marR="0" lvl="0" indent="0" algn="l" rtl="0">
              <a:lnSpc>
                <a:spcPct val="100000"/>
              </a:lnSpc>
              <a:spcBef>
                <a:spcPts val="0"/>
              </a:spcBef>
              <a:spcAft>
                <a:spcPts val="0"/>
              </a:spcAft>
              <a:buClr>
                <a:srgbClr val="000000"/>
              </a:buClr>
              <a:buSzPts val="3200"/>
              <a:buFont typeface="Arial"/>
              <a:buNone/>
            </a:pPr>
            <a:r>
              <a:rPr lang="es-AR" sz="3200" b="0" i="0" u="none" strike="noStrike" cap="none">
                <a:solidFill>
                  <a:srgbClr val="262626"/>
                </a:solidFill>
                <a:latin typeface="Calibri"/>
                <a:ea typeface="Calibri"/>
                <a:cs typeface="Calibri"/>
                <a:sym typeface="Calibri"/>
              </a:rPr>
              <a:t>Actividades fundamentales de los modelos de Proceso</a:t>
            </a:r>
            <a:endParaRPr sz="1400" b="0" i="0" u="none" strike="noStrike" cap="none">
              <a:solidFill>
                <a:srgbClr val="000000"/>
              </a:solidFill>
              <a:latin typeface="Arial"/>
              <a:ea typeface="Arial"/>
              <a:cs typeface="Arial"/>
              <a:sym typeface="Arial"/>
            </a:endParaRPr>
          </a:p>
          <a:p>
            <a:pPr marL="346075" marR="0" lvl="1" indent="-138113" algn="l" rtl="0">
              <a:lnSpc>
                <a:spcPct val="100000"/>
              </a:lnSpc>
              <a:spcBef>
                <a:spcPts val="0"/>
              </a:spcBef>
              <a:spcAft>
                <a:spcPts val="0"/>
              </a:spcAft>
              <a:buClr>
                <a:srgbClr val="262626"/>
              </a:buClr>
              <a:buSzPts val="3200"/>
              <a:buFont typeface="Arial"/>
              <a:buNone/>
            </a:pPr>
            <a:endParaRPr sz="3200" b="0" i="0" u="none" strike="noStrike" cap="none">
              <a:solidFill>
                <a:srgbClr val="262626"/>
              </a:solidFill>
              <a:latin typeface="Calibri"/>
              <a:ea typeface="Calibri"/>
              <a:cs typeface="Calibri"/>
              <a:sym typeface="Calibri"/>
            </a:endParaRPr>
          </a:p>
          <a:p>
            <a:pPr marL="461962" marR="0" lvl="1" indent="-457200" algn="l" rtl="0">
              <a:lnSpc>
                <a:spcPct val="100000"/>
              </a:lnSpc>
              <a:spcBef>
                <a:spcPts val="0"/>
              </a:spcBef>
              <a:spcAft>
                <a:spcPts val="0"/>
              </a:spcAft>
              <a:buClr>
                <a:srgbClr val="262626"/>
              </a:buClr>
              <a:buSzPts val="3200"/>
              <a:buFont typeface="Arial"/>
              <a:buChar char="•"/>
            </a:pPr>
            <a:r>
              <a:rPr lang="es-AR" sz="3200" b="0" i="0" u="none" strike="noStrike" cap="none">
                <a:solidFill>
                  <a:srgbClr val="262626"/>
                </a:solidFill>
                <a:latin typeface="Calibri"/>
                <a:ea typeface="Calibri"/>
                <a:cs typeface="Calibri"/>
                <a:sym typeface="Calibri"/>
              </a:rPr>
              <a:t>Especificación del software</a:t>
            </a:r>
            <a:endParaRPr sz="1400" b="0" i="0" u="none" strike="noStrike" cap="none">
              <a:solidFill>
                <a:srgbClr val="000000"/>
              </a:solidFill>
              <a:latin typeface="Arial"/>
              <a:ea typeface="Arial"/>
              <a:cs typeface="Arial"/>
              <a:sym typeface="Arial"/>
            </a:endParaRPr>
          </a:p>
          <a:p>
            <a:pPr marL="1281112" marR="0" lvl="3" indent="-457200" algn="l" rtl="0">
              <a:lnSpc>
                <a:spcPct val="100000"/>
              </a:lnSpc>
              <a:spcBef>
                <a:spcPts val="0"/>
              </a:spcBef>
              <a:spcAft>
                <a:spcPts val="0"/>
              </a:spcAft>
              <a:buClr>
                <a:srgbClr val="262626"/>
              </a:buClr>
              <a:buSzPts val="3200"/>
              <a:buFont typeface="Arial"/>
              <a:buChar char="•"/>
            </a:pPr>
            <a:r>
              <a:rPr lang="es-AR" sz="3200" b="0" i="1" u="none" strike="noStrike" cap="none">
                <a:solidFill>
                  <a:srgbClr val="262626"/>
                </a:solidFill>
                <a:latin typeface="Calibri"/>
                <a:ea typeface="Calibri"/>
                <a:cs typeface="Calibri"/>
                <a:sym typeface="Calibri"/>
              </a:rPr>
              <a:t>Técnicas de elicitación </a:t>
            </a:r>
            <a:endParaRPr sz="1400" b="0" i="0" u="none" strike="noStrike" cap="none">
              <a:solidFill>
                <a:srgbClr val="000000"/>
              </a:solidFill>
              <a:latin typeface="Arial"/>
              <a:ea typeface="Arial"/>
              <a:cs typeface="Arial"/>
              <a:sym typeface="Arial"/>
            </a:endParaRPr>
          </a:p>
          <a:p>
            <a:pPr marL="1281112" marR="0" lvl="3" indent="-457200" algn="l" rtl="0">
              <a:lnSpc>
                <a:spcPct val="100000"/>
              </a:lnSpc>
              <a:spcBef>
                <a:spcPts val="0"/>
              </a:spcBef>
              <a:spcAft>
                <a:spcPts val="0"/>
              </a:spcAft>
              <a:buClr>
                <a:srgbClr val="262626"/>
              </a:buClr>
              <a:buSzPts val="3200"/>
              <a:buFont typeface="Arial"/>
              <a:buChar char="•"/>
            </a:pPr>
            <a:r>
              <a:rPr lang="es-AR" sz="3200" b="0" i="1" u="none" strike="noStrike" cap="none">
                <a:solidFill>
                  <a:srgbClr val="262626"/>
                </a:solidFill>
                <a:latin typeface="Calibri"/>
                <a:ea typeface="Calibri"/>
                <a:cs typeface="Calibri"/>
                <a:sym typeface="Calibri"/>
              </a:rPr>
              <a:t>Especificación de requerimientos </a:t>
            </a:r>
            <a:endParaRPr sz="1400" b="0" i="0" u="none" strike="noStrike" cap="none">
              <a:solidFill>
                <a:srgbClr val="000000"/>
              </a:solidFill>
              <a:latin typeface="Arial"/>
              <a:ea typeface="Arial"/>
              <a:cs typeface="Arial"/>
              <a:sym typeface="Arial"/>
            </a:endParaRPr>
          </a:p>
          <a:p>
            <a:pPr marL="461962" marR="0" lvl="1" indent="-457200" algn="l" rtl="0">
              <a:lnSpc>
                <a:spcPct val="100000"/>
              </a:lnSpc>
              <a:spcBef>
                <a:spcPts val="0"/>
              </a:spcBef>
              <a:spcAft>
                <a:spcPts val="0"/>
              </a:spcAft>
              <a:buClr>
                <a:srgbClr val="262626"/>
              </a:buClr>
              <a:buSzPts val="3200"/>
              <a:buFont typeface="Arial"/>
              <a:buChar char="•"/>
            </a:pPr>
            <a:r>
              <a:rPr lang="es-AR" sz="3200" b="0" i="0" u="none" strike="noStrike" cap="none">
                <a:solidFill>
                  <a:srgbClr val="262626"/>
                </a:solidFill>
                <a:latin typeface="Calibri"/>
                <a:ea typeface="Calibri"/>
                <a:cs typeface="Calibri"/>
                <a:sym typeface="Calibri"/>
              </a:rPr>
              <a:t>Desarrollo del software</a:t>
            </a:r>
            <a:endParaRPr sz="1400" b="0" i="0" u="none" strike="noStrike" cap="none">
              <a:solidFill>
                <a:srgbClr val="000000"/>
              </a:solidFill>
              <a:latin typeface="Arial"/>
              <a:ea typeface="Arial"/>
              <a:cs typeface="Arial"/>
              <a:sym typeface="Arial"/>
            </a:endParaRPr>
          </a:p>
          <a:p>
            <a:pPr marL="461962" marR="0" lvl="1" indent="-457200" algn="l" rtl="0">
              <a:lnSpc>
                <a:spcPct val="100000"/>
              </a:lnSpc>
              <a:spcBef>
                <a:spcPts val="0"/>
              </a:spcBef>
              <a:spcAft>
                <a:spcPts val="0"/>
              </a:spcAft>
              <a:buClr>
                <a:srgbClr val="262626"/>
              </a:buClr>
              <a:buSzPts val="3200"/>
              <a:buFont typeface="Arial"/>
              <a:buChar char="•"/>
            </a:pPr>
            <a:r>
              <a:rPr lang="es-AR" sz="3200" b="0" i="0" u="none" strike="noStrike" cap="none">
                <a:solidFill>
                  <a:srgbClr val="262626"/>
                </a:solidFill>
                <a:latin typeface="Calibri"/>
                <a:ea typeface="Calibri"/>
                <a:cs typeface="Calibri"/>
                <a:sym typeface="Calibri"/>
              </a:rPr>
              <a:t>Validación del software</a:t>
            </a:r>
            <a:endParaRPr sz="1400" b="0" i="0" u="none" strike="noStrike" cap="none">
              <a:solidFill>
                <a:srgbClr val="000000"/>
              </a:solidFill>
              <a:latin typeface="Arial"/>
              <a:ea typeface="Arial"/>
              <a:cs typeface="Arial"/>
              <a:sym typeface="Arial"/>
            </a:endParaRPr>
          </a:p>
          <a:p>
            <a:pPr marL="461962" marR="0" lvl="1" indent="-457200" algn="l" rtl="0">
              <a:lnSpc>
                <a:spcPct val="100000"/>
              </a:lnSpc>
              <a:spcBef>
                <a:spcPts val="0"/>
              </a:spcBef>
              <a:spcAft>
                <a:spcPts val="0"/>
              </a:spcAft>
              <a:buClr>
                <a:srgbClr val="262626"/>
              </a:buClr>
              <a:buSzPts val="3200"/>
              <a:buFont typeface="Arial"/>
              <a:buChar char="•"/>
            </a:pPr>
            <a:r>
              <a:rPr lang="es-AR" sz="3200" b="0" i="0" u="none" strike="noStrike" cap="none">
                <a:solidFill>
                  <a:srgbClr val="262626"/>
                </a:solidFill>
                <a:latin typeface="Calibri"/>
                <a:ea typeface="Calibri"/>
                <a:cs typeface="Calibri"/>
                <a:sym typeface="Calibri"/>
              </a:rPr>
              <a:t>Evolución del software</a:t>
            </a:r>
            <a:endParaRPr sz="1400" b="0" i="0" u="none" strike="noStrike" cap="none">
              <a:solidFill>
                <a:srgbClr val="000000"/>
              </a:solidFill>
              <a:latin typeface="Arial"/>
              <a:ea typeface="Arial"/>
              <a:cs typeface="Arial"/>
              <a:sym typeface="Arial"/>
            </a:endParaRPr>
          </a:p>
          <a:p>
            <a:pPr marL="90488" marR="0" lvl="0" indent="-90488" algn="l" rtl="0">
              <a:lnSpc>
                <a:spcPct val="100000"/>
              </a:lnSpc>
              <a:spcBef>
                <a:spcPts val="0"/>
              </a:spcBef>
              <a:spcAft>
                <a:spcPts val="0"/>
              </a:spcAft>
              <a:buClr>
                <a:srgbClr val="000000"/>
              </a:buClr>
              <a:buSzPts val="3200"/>
              <a:buFont typeface="Arial"/>
              <a:buNone/>
            </a:pPr>
            <a:endParaRPr sz="3200" b="0" i="0" u="none" strike="noStrike" cap="none">
              <a:solidFill>
                <a:srgbClr val="262626"/>
              </a:solidFill>
              <a:latin typeface="Calibri"/>
              <a:ea typeface="Calibri"/>
              <a:cs typeface="Calibri"/>
              <a:sym typeface="Calibri"/>
            </a:endParaRPr>
          </a:p>
        </p:txBody>
      </p:sp>
      <p:sp>
        <p:nvSpPr>
          <p:cNvPr id="96" name="Google Shape;96;p9"/>
          <p:cNvSpPr/>
          <p:nvPr/>
        </p:nvSpPr>
        <p:spPr>
          <a:xfrm rot="-5400000">
            <a:off x="6065838" y="1219200"/>
            <a:ext cx="438150" cy="2546350"/>
          </a:xfrm>
          <a:custGeom>
            <a:avLst/>
            <a:gdLst/>
            <a:ahLst/>
            <a:cxnLst/>
            <a:rect l="l" t="t" r="r" b="b"/>
            <a:pathLst>
              <a:path w="120000" h="120000" extrusionOk="0">
                <a:moveTo>
                  <a:pt x="0" y="0"/>
                </a:moveTo>
                <a:lnTo>
                  <a:pt x="334" y="0"/>
                </a:lnTo>
                <a:lnTo>
                  <a:pt x="334" y="333"/>
                </a:lnTo>
                <a:lnTo>
                  <a:pt x="0" y="333"/>
                </a:lnTo>
                <a:close/>
              </a:path>
              <a:path w="120000" h="120000" fill="none" extrusionOk="0">
                <a:moveTo>
                  <a:pt x="-81" y="0"/>
                </a:moveTo>
                <a:lnTo>
                  <a:pt x="-81" y="333"/>
                </a:lnTo>
              </a:path>
              <a:path w="120000" h="120000" fill="none" extrusionOk="0">
                <a:moveTo>
                  <a:pt x="-81" y="181"/>
                </a:moveTo>
                <a:lnTo>
                  <a:pt x="-37" y="216"/>
                </a:lnTo>
              </a:path>
            </a:pathLst>
          </a:custGeom>
          <a:noFill/>
          <a:ln w="25550" cap="flat" cmpd="sng">
            <a:solidFill>
              <a:srgbClr val="3A5F8B"/>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97" name="Google Shape;97;p9"/>
          <p:cNvSpPr/>
          <p:nvPr/>
        </p:nvSpPr>
        <p:spPr>
          <a:xfrm>
            <a:off x="168275" y="6554788"/>
            <a:ext cx="2154238" cy="212725"/>
          </a:xfrm>
          <a:prstGeom prst="rect">
            <a:avLst/>
          </a:prstGeom>
          <a:noFill/>
          <a:ln>
            <a:noFill/>
          </a:ln>
        </p:spPr>
        <p:txBody>
          <a:bodyPr spcFirstLastPara="1" wrap="square" lIns="90000" tIns="45000" rIns="90000" bIns="45000" anchor="t" anchorCtr="0">
            <a:noAutofit/>
          </a:bodyPr>
          <a:lstStyle/>
          <a:p>
            <a:pPr marL="0" marR="0" lvl="0" indent="0" algn="l" rtl="0">
              <a:lnSpc>
                <a:spcPct val="100000"/>
              </a:lnSpc>
              <a:spcBef>
                <a:spcPts val="0"/>
              </a:spcBef>
              <a:spcAft>
                <a:spcPts val="0"/>
              </a:spcAft>
              <a:buClr>
                <a:srgbClr val="000000"/>
              </a:buClr>
              <a:buSzPts val="1400"/>
              <a:buFont typeface="Arial"/>
              <a:buNone/>
            </a:pPr>
            <a:r>
              <a:rPr lang="es-AR" sz="1400" b="0" i="0" u="none" strike="noStrike" cap="none">
                <a:solidFill>
                  <a:srgbClr val="8F8F8F"/>
                </a:solidFill>
                <a:latin typeface="Calibri"/>
                <a:ea typeface="Calibri"/>
                <a:cs typeface="Calibri"/>
                <a:sym typeface="Calibri"/>
              </a:rPr>
              <a:t>Ingenieria de Software II</a:t>
            </a:r>
            <a:endParaRPr sz="1400" b="0" i="0" u="none" strike="noStrike" cap="none">
              <a:solidFill>
                <a:srgbClr val="000000"/>
              </a:solidFill>
              <a:latin typeface="Arial"/>
              <a:ea typeface="Arial"/>
              <a:cs typeface="Arial"/>
              <a:sym typeface="Aria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3" presetClass="entr" presetSubtype="16" fill="hold" nodeType="clickEffect">
                                  <p:stCondLst>
                                    <p:cond delay="0"/>
                                  </p:stCondLst>
                                  <p:childTnLst>
                                    <p:set>
                                      <p:cBhvr>
                                        <p:cTn id="6" dur="1" fill="hold">
                                          <p:stCondLst>
                                            <p:cond delay="0"/>
                                          </p:stCondLst>
                                        </p:cTn>
                                        <p:tgtEl>
                                          <p:spTgt spid="96"/>
                                        </p:tgtEl>
                                        <p:attrNameLst>
                                          <p:attrName>style.visibility</p:attrName>
                                        </p:attrNameLst>
                                      </p:cBhvr>
                                      <p:to>
                                        <p:strVal val="visible"/>
                                      </p:to>
                                    </p:set>
                                    <p:anim calcmode="lin" valueType="num">
                                      <p:cBhvr additive="base">
                                        <p:cTn id="7" dur="2000"/>
                                        <p:tgtEl>
                                          <p:spTgt spid="96"/>
                                        </p:tgtEl>
                                        <p:attrNameLst>
                                          <p:attrName>ppt_w</p:attrName>
                                        </p:attrNameLst>
                                      </p:cBhvr>
                                      <p:tavLst>
                                        <p:tav tm="0">
                                          <p:val>
                                            <p:strVal val="0"/>
                                          </p:val>
                                        </p:tav>
                                        <p:tav tm="100000">
                                          <p:val>
                                            <p:strVal val="#ppt_w"/>
                                          </p:val>
                                        </p:tav>
                                      </p:tavLst>
                                    </p:anim>
                                    <p:anim calcmode="lin" valueType="num">
                                      <p:cBhvr additive="base">
                                        <p:cTn id="8" dur="2000"/>
                                        <p:tgtEl>
                                          <p:spTgt spid="96"/>
                                        </p:tgtEl>
                                        <p:attrNameLst>
                                          <p:attrName>ppt_h</p:attrName>
                                        </p:attrNameLst>
                                      </p:cBhvr>
                                      <p:tavLst>
                                        <p:tav tm="0">
                                          <p:val>
                                            <p:strVal val="0"/>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267"/>
        <p:cNvGrpSpPr/>
        <p:nvPr/>
      </p:nvGrpSpPr>
      <p:grpSpPr>
        <a:xfrm>
          <a:off x="0" y="0"/>
          <a:ext cx="0" cy="0"/>
          <a:chOff x="0" y="0"/>
          <a:chExt cx="0" cy="0"/>
        </a:xfrm>
      </p:grpSpPr>
      <p:sp>
        <p:nvSpPr>
          <p:cNvPr id="268" name="Google Shape;268;p55"/>
          <p:cNvSpPr/>
          <p:nvPr/>
        </p:nvSpPr>
        <p:spPr>
          <a:xfrm>
            <a:off x="263351" y="44624"/>
            <a:ext cx="10771187" cy="1128712"/>
          </a:xfrm>
          <a:prstGeom prst="rect">
            <a:avLst/>
          </a:prstGeom>
          <a:noFill/>
          <a:ln>
            <a:noFill/>
          </a:ln>
        </p:spPr>
        <p:txBody>
          <a:bodyPr spcFirstLastPara="1" wrap="square" lIns="90000" tIns="45000" rIns="90000" bIns="45000" anchor="ctr" anchorCtr="0">
            <a:noAutofit/>
          </a:bodyPr>
          <a:lstStyle/>
          <a:p>
            <a:pPr marL="0" marR="0" lvl="0" indent="0" algn="l" rtl="0">
              <a:lnSpc>
                <a:spcPct val="100000"/>
              </a:lnSpc>
              <a:spcBef>
                <a:spcPts val="0"/>
              </a:spcBef>
              <a:spcAft>
                <a:spcPts val="0"/>
              </a:spcAft>
              <a:buClr>
                <a:srgbClr val="000000"/>
              </a:buClr>
              <a:buSzPts val="4000"/>
              <a:buFont typeface="Arial"/>
              <a:buNone/>
            </a:pPr>
            <a:r>
              <a:rPr lang="es-AR" sz="4000" b="0" i="0" u="none" strike="noStrike" cap="none">
                <a:solidFill>
                  <a:schemeClr val="accent5"/>
                </a:solidFill>
                <a:latin typeface="Calibri"/>
                <a:ea typeface="Calibri"/>
                <a:cs typeface="Calibri"/>
                <a:sym typeface="Calibri"/>
              </a:rPr>
              <a:t>Sección 2 del SRS </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4000"/>
              <a:buFont typeface="Arial"/>
              <a:buNone/>
            </a:pPr>
            <a:r>
              <a:rPr lang="es-AR" sz="4000" b="0" i="0" u="none" strike="noStrike" cap="none">
                <a:solidFill>
                  <a:schemeClr val="accent5"/>
                </a:solidFill>
                <a:latin typeface="Calibri"/>
                <a:ea typeface="Calibri"/>
                <a:cs typeface="Calibri"/>
                <a:sym typeface="Calibri"/>
              </a:rPr>
              <a:t>Descripción General</a:t>
            </a:r>
            <a:endParaRPr sz="1400" b="0" i="0" u="none" strike="noStrike" cap="none">
              <a:solidFill>
                <a:srgbClr val="000000"/>
              </a:solidFill>
              <a:latin typeface="Arial"/>
              <a:ea typeface="Arial"/>
              <a:cs typeface="Arial"/>
              <a:sym typeface="Arial"/>
            </a:endParaRPr>
          </a:p>
        </p:txBody>
      </p:sp>
      <p:sp>
        <p:nvSpPr>
          <p:cNvPr id="269" name="Google Shape;269;p55"/>
          <p:cNvSpPr/>
          <p:nvPr/>
        </p:nvSpPr>
        <p:spPr>
          <a:xfrm>
            <a:off x="9248775" y="2852738"/>
            <a:ext cx="2925763" cy="1047750"/>
          </a:xfrm>
          <a:prstGeom prst="rect">
            <a:avLst/>
          </a:prstGeom>
          <a:no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270" name="Google Shape;270;p55"/>
          <p:cNvSpPr/>
          <p:nvPr/>
        </p:nvSpPr>
        <p:spPr>
          <a:xfrm>
            <a:off x="5951538" y="6508750"/>
            <a:ext cx="2162175" cy="304800"/>
          </a:xfrm>
          <a:prstGeom prst="rect">
            <a:avLst/>
          </a:prstGeom>
          <a:no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271" name="Google Shape;271;p55"/>
          <p:cNvSpPr/>
          <p:nvPr/>
        </p:nvSpPr>
        <p:spPr>
          <a:xfrm>
            <a:off x="623887" y="1901825"/>
            <a:ext cx="10771187" cy="4478338"/>
          </a:xfrm>
          <a:prstGeom prst="rect">
            <a:avLst/>
          </a:prstGeom>
          <a:noFill/>
          <a:ln>
            <a:noFill/>
          </a:ln>
        </p:spPr>
        <p:txBody>
          <a:bodyPr spcFirstLastPara="1" wrap="square" lIns="90000" tIns="45000" rIns="90000" bIns="45000" anchor="t" anchorCtr="0">
            <a:noAutofit/>
          </a:bodyPr>
          <a:lstStyle/>
          <a:p>
            <a:pPr marL="342900" marR="0" lvl="0" indent="-342900" algn="l" rtl="0">
              <a:lnSpc>
                <a:spcPct val="100000"/>
              </a:lnSpc>
              <a:spcBef>
                <a:spcPts val="0"/>
              </a:spcBef>
              <a:spcAft>
                <a:spcPts val="0"/>
              </a:spcAft>
              <a:buClr>
                <a:srgbClr val="C00000"/>
              </a:buClr>
              <a:buSzPts val="2800"/>
              <a:buFont typeface="Noto Sans Symbols"/>
              <a:buChar char="❖"/>
            </a:pPr>
            <a:r>
              <a:rPr lang="es-AR" sz="2800" b="0" i="0" u="none" strike="noStrike" cap="none">
                <a:solidFill>
                  <a:srgbClr val="262626"/>
                </a:solidFill>
                <a:latin typeface="Calibri"/>
                <a:ea typeface="Calibri"/>
                <a:cs typeface="Calibri"/>
                <a:sym typeface="Calibri"/>
              </a:rPr>
              <a:t>Esta sección del SRS debe describir los factores generales que afectan el producto y sus requerimientos. No declara los requerimientos específicos. Los que se definen en detalle en Sección 3 del SRS.</a:t>
            </a:r>
            <a:endParaRPr sz="1400" b="0" i="0" u="none" strike="noStrike" cap="none">
              <a:solidFill>
                <a:srgbClr val="000000"/>
              </a:solidFill>
              <a:latin typeface="Arial"/>
              <a:ea typeface="Arial"/>
              <a:cs typeface="Arial"/>
              <a:sym typeface="Arial"/>
            </a:endParaRPr>
          </a:p>
          <a:p>
            <a:pPr marL="342900" marR="0" lvl="0" indent="-165100" algn="l" rtl="0">
              <a:lnSpc>
                <a:spcPct val="100000"/>
              </a:lnSpc>
              <a:spcBef>
                <a:spcPts val="0"/>
              </a:spcBef>
              <a:spcAft>
                <a:spcPts val="0"/>
              </a:spcAft>
              <a:buClr>
                <a:srgbClr val="C00000"/>
              </a:buClr>
              <a:buSzPts val="2800"/>
              <a:buFont typeface="Noto Sans Symbols"/>
              <a:buNone/>
            </a:pPr>
            <a:endParaRPr sz="2800" b="0" i="0" u="none" strike="noStrike" cap="none">
              <a:solidFill>
                <a:srgbClr val="262626"/>
              </a:solidFill>
              <a:latin typeface="Calibri"/>
              <a:ea typeface="Calibri"/>
              <a:cs typeface="Calibri"/>
              <a:sym typeface="Calibri"/>
            </a:endParaRPr>
          </a:p>
          <a:p>
            <a:pPr marL="342900" marR="0" lvl="0" indent="-342900" algn="l" rtl="0">
              <a:lnSpc>
                <a:spcPct val="100000"/>
              </a:lnSpc>
              <a:spcBef>
                <a:spcPts val="0"/>
              </a:spcBef>
              <a:spcAft>
                <a:spcPts val="0"/>
              </a:spcAft>
              <a:buClr>
                <a:srgbClr val="C00000"/>
              </a:buClr>
              <a:buSzPts val="2800"/>
              <a:buFont typeface="Noto Sans Symbols"/>
              <a:buChar char="❖"/>
            </a:pPr>
            <a:r>
              <a:rPr lang="es-AR" sz="2800" b="0" i="0" u="none" strike="noStrike" cap="none">
                <a:solidFill>
                  <a:srgbClr val="262626"/>
                </a:solidFill>
                <a:latin typeface="Calibri"/>
                <a:ea typeface="Calibri"/>
                <a:cs typeface="Calibri"/>
                <a:sym typeface="Calibri"/>
              </a:rPr>
              <a:t>Esta sección normalmente consiste en:</a:t>
            </a:r>
            <a:endParaRPr sz="1400" b="0" i="0" u="none" strike="noStrike" cap="none">
              <a:solidFill>
                <a:srgbClr val="000000"/>
              </a:solidFill>
              <a:latin typeface="Arial"/>
              <a:ea typeface="Arial"/>
              <a:cs typeface="Arial"/>
              <a:sym typeface="Arial"/>
            </a:endParaRPr>
          </a:p>
          <a:p>
            <a:pPr marL="346075" marR="0" lvl="1" indent="-341313" algn="l" rtl="0">
              <a:lnSpc>
                <a:spcPct val="100000"/>
              </a:lnSpc>
              <a:spcBef>
                <a:spcPts val="0"/>
              </a:spcBef>
              <a:spcAft>
                <a:spcPts val="0"/>
              </a:spcAft>
              <a:buClr>
                <a:srgbClr val="262626"/>
              </a:buClr>
              <a:buSzPts val="2800"/>
              <a:buFont typeface="Arial"/>
              <a:buChar char=" "/>
            </a:pPr>
            <a:r>
              <a:rPr lang="es-AR" sz="2800" b="1" i="0" u="none" strike="noStrike" cap="none">
                <a:solidFill>
                  <a:srgbClr val="262626"/>
                </a:solidFill>
                <a:latin typeface="Calibri"/>
                <a:ea typeface="Calibri"/>
                <a:cs typeface="Calibri"/>
                <a:sym typeface="Calibri"/>
              </a:rPr>
              <a:t>Perspectiva del producto</a:t>
            </a:r>
            <a:endParaRPr sz="1400" b="0" i="0" u="none" strike="noStrike" cap="none">
              <a:solidFill>
                <a:srgbClr val="000000"/>
              </a:solidFill>
              <a:latin typeface="Arial"/>
              <a:ea typeface="Arial"/>
              <a:cs typeface="Arial"/>
              <a:sym typeface="Arial"/>
            </a:endParaRPr>
          </a:p>
          <a:p>
            <a:pPr marL="346075" marR="0" lvl="1" indent="-341313" algn="l" rtl="0">
              <a:lnSpc>
                <a:spcPct val="100000"/>
              </a:lnSpc>
              <a:spcBef>
                <a:spcPts val="0"/>
              </a:spcBef>
              <a:spcAft>
                <a:spcPts val="0"/>
              </a:spcAft>
              <a:buClr>
                <a:srgbClr val="262626"/>
              </a:buClr>
              <a:buSzPts val="2800"/>
              <a:buFont typeface="Arial"/>
              <a:buChar char=" "/>
            </a:pPr>
            <a:r>
              <a:rPr lang="es-AR" sz="2800" b="1" i="0" u="none" strike="noStrike" cap="none">
                <a:solidFill>
                  <a:srgbClr val="262626"/>
                </a:solidFill>
                <a:latin typeface="Calibri"/>
                <a:ea typeface="Calibri"/>
                <a:cs typeface="Calibri"/>
                <a:sym typeface="Calibri"/>
              </a:rPr>
              <a:t>Funcionalidades del producto</a:t>
            </a:r>
            <a:endParaRPr sz="1400" b="0" i="0" u="none" strike="noStrike" cap="none">
              <a:solidFill>
                <a:srgbClr val="000000"/>
              </a:solidFill>
              <a:latin typeface="Arial"/>
              <a:ea typeface="Arial"/>
              <a:cs typeface="Arial"/>
              <a:sym typeface="Arial"/>
            </a:endParaRPr>
          </a:p>
          <a:p>
            <a:pPr marL="346075" marR="0" lvl="1" indent="-341313" algn="l" rtl="0">
              <a:lnSpc>
                <a:spcPct val="100000"/>
              </a:lnSpc>
              <a:spcBef>
                <a:spcPts val="0"/>
              </a:spcBef>
              <a:spcAft>
                <a:spcPts val="0"/>
              </a:spcAft>
              <a:buClr>
                <a:srgbClr val="262626"/>
              </a:buClr>
              <a:buSzPts val="2800"/>
              <a:buFont typeface="Arial"/>
              <a:buChar char=" "/>
            </a:pPr>
            <a:r>
              <a:rPr lang="es-AR" sz="2800" b="1" i="0" u="none" strike="noStrike" cap="none">
                <a:solidFill>
                  <a:srgbClr val="262626"/>
                </a:solidFill>
                <a:latin typeface="Calibri"/>
                <a:ea typeface="Calibri"/>
                <a:cs typeface="Calibri"/>
                <a:sym typeface="Calibri"/>
              </a:rPr>
              <a:t>Características de los usuarios</a:t>
            </a:r>
            <a:endParaRPr sz="1400" b="0" i="0" u="none" strike="noStrike" cap="none">
              <a:solidFill>
                <a:srgbClr val="000000"/>
              </a:solidFill>
              <a:latin typeface="Arial"/>
              <a:ea typeface="Arial"/>
              <a:cs typeface="Arial"/>
              <a:sym typeface="Arial"/>
            </a:endParaRPr>
          </a:p>
          <a:p>
            <a:pPr marL="346075" marR="0" lvl="1" indent="-341313" algn="l" rtl="0">
              <a:lnSpc>
                <a:spcPct val="100000"/>
              </a:lnSpc>
              <a:spcBef>
                <a:spcPts val="0"/>
              </a:spcBef>
              <a:spcAft>
                <a:spcPts val="0"/>
              </a:spcAft>
              <a:buClr>
                <a:srgbClr val="262626"/>
              </a:buClr>
              <a:buSzPts val="2800"/>
              <a:buFont typeface="Arial"/>
              <a:buChar char=" "/>
            </a:pPr>
            <a:r>
              <a:rPr lang="es-AR" sz="2800" b="1" i="0" u="none" strike="noStrike" cap="none">
                <a:solidFill>
                  <a:srgbClr val="262626"/>
                </a:solidFill>
                <a:latin typeface="Calibri"/>
                <a:ea typeface="Calibri"/>
                <a:cs typeface="Calibri"/>
                <a:sym typeface="Calibri"/>
              </a:rPr>
              <a:t>Evoluciones previsibles del sistema</a:t>
            </a:r>
            <a:endParaRPr sz="1400" b="0" i="0" u="none" strike="noStrike" cap="none">
              <a:solidFill>
                <a:srgbClr val="000000"/>
              </a:solidFill>
              <a:latin typeface="Arial"/>
              <a:ea typeface="Arial"/>
              <a:cs typeface="Arial"/>
              <a:sym typeface="Arial"/>
            </a:endParaRPr>
          </a:p>
        </p:txBody>
      </p:sp>
      <p:sp>
        <p:nvSpPr>
          <p:cNvPr id="273" name="Google Shape;273;p55">
            <a:hlinkClick r:id="rId3" action="ppaction://hlinksldjump"/>
          </p:cNvPr>
          <p:cNvSpPr/>
          <p:nvPr/>
        </p:nvSpPr>
        <p:spPr>
          <a:xfrm rot="-6081511">
            <a:off x="11415049" y="1740600"/>
            <a:ext cx="572130" cy="420056"/>
          </a:xfrm>
          <a:prstGeom prst="curvedUpArrow">
            <a:avLst>
              <a:gd name="adj1" fmla="val 25000"/>
              <a:gd name="adj2" fmla="val 50000"/>
              <a:gd name="adj3" fmla="val 25000"/>
            </a:avLst>
          </a:prstGeom>
          <a:solidFill>
            <a:schemeClr val="accent1"/>
          </a:solidFill>
          <a:ln w="12700" cap="flat" cmpd="sng">
            <a:solidFill>
              <a:srgbClr val="8C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278"/>
        <p:cNvGrpSpPr/>
        <p:nvPr/>
      </p:nvGrpSpPr>
      <p:grpSpPr>
        <a:xfrm>
          <a:off x="0" y="0"/>
          <a:ext cx="0" cy="0"/>
          <a:chOff x="0" y="0"/>
          <a:chExt cx="0" cy="0"/>
        </a:xfrm>
      </p:grpSpPr>
      <p:sp>
        <p:nvSpPr>
          <p:cNvPr id="279" name="Google Shape;279;p56"/>
          <p:cNvSpPr/>
          <p:nvPr/>
        </p:nvSpPr>
        <p:spPr>
          <a:xfrm>
            <a:off x="335360" y="77708"/>
            <a:ext cx="10771187" cy="1128712"/>
          </a:xfrm>
          <a:prstGeom prst="rect">
            <a:avLst/>
          </a:prstGeom>
          <a:noFill/>
          <a:ln>
            <a:noFill/>
          </a:ln>
        </p:spPr>
        <p:txBody>
          <a:bodyPr spcFirstLastPara="1" wrap="square" lIns="90000" tIns="45000" rIns="90000" bIns="45000" anchor="ctr" anchorCtr="0">
            <a:noAutofit/>
          </a:bodyPr>
          <a:lstStyle/>
          <a:p>
            <a:pPr marL="0" marR="0" lvl="0" indent="0" algn="l" rtl="0">
              <a:lnSpc>
                <a:spcPct val="100000"/>
              </a:lnSpc>
              <a:spcBef>
                <a:spcPts val="0"/>
              </a:spcBef>
              <a:spcAft>
                <a:spcPts val="0"/>
              </a:spcAft>
              <a:buClr>
                <a:srgbClr val="000000"/>
              </a:buClr>
              <a:buSzPts val="4000"/>
              <a:buFont typeface="Arial"/>
              <a:buNone/>
            </a:pPr>
            <a:r>
              <a:rPr lang="es-AR" sz="4000" b="0" i="0" u="none" strike="noStrike" cap="none">
                <a:solidFill>
                  <a:schemeClr val="accent5"/>
                </a:solidFill>
                <a:latin typeface="Calibri"/>
                <a:ea typeface="Calibri"/>
                <a:cs typeface="Calibri"/>
                <a:sym typeface="Calibri"/>
              </a:rPr>
              <a:t>Sección 2 del SRS </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4000"/>
              <a:buFont typeface="Arial"/>
              <a:buNone/>
            </a:pPr>
            <a:r>
              <a:rPr lang="es-AR" sz="4000" b="0" i="0" u="none" strike="noStrike" cap="none">
                <a:solidFill>
                  <a:schemeClr val="accent5"/>
                </a:solidFill>
                <a:latin typeface="Calibri"/>
                <a:ea typeface="Calibri"/>
                <a:cs typeface="Calibri"/>
                <a:sym typeface="Calibri"/>
              </a:rPr>
              <a:t>Descripción General</a:t>
            </a:r>
            <a:endParaRPr sz="1400" b="0" i="0" u="none" strike="noStrike" cap="none">
              <a:solidFill>
                <a:srgbClr val="000000"/>
              </a:solidFill>
              <a:latin typeface="Arial"/>
              <a:ea typeface="Arial"/>
              <a:cs typeface="Arial"/>
              <a:sym typeface="Arial"/>
            </a:endParaRPr>
          </a:p>
        </p:txBody>
      </p:sp>
      <p:sp>
        <p:nvSpPr>
          <p:cNvPr id="280" name="Google Shape;280;p56"/>
          <p:cNvSpPr/>
          <p:nvPr/>
        </p:nvSpPr>
        <p:spPr>
          <a:xfrm>
            <a:off x="9248775" y="2852738"/>
            <a:ext cx="2925763" cy="1047750"/>
          </a:xfrm>
          <a:prstGeom prst="rect">
            <a:avLst/>
          </a:prstGeom>
          <a:no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281" name="Google Shape;281;p56"/>
          <p:cNvSpPr/>
          <p:nvPr/>
        </p:nvSpPr>
        <p:spPr>
          <a:xfrm>
            <a:off x="5951538" y="6508750"/>
            <a:ext cx="2162175" cy="304800"/>
          </a:xfrm>
          <a:prstGeom prst="rect">
            <a:avLst/>
          </a:prstGeom>
          <a:no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282" name="Google Shape;282;p56"/>
          <p:cNvSpPr/>
          <p:nvPr/>
        </p:nvSpPr>
        <p:spPr>
          <a:xfrm>
            <a:off x="623888" y="1901825"/>
            <a:ext cx="10883484" cy="4478338"/>
          </a:xfrm>
          <a:prstGeom prst="rect">
            <a:avLst/>
          </a:prstGeom>
          <a:noFill/>
          <a:ln>
            <a:noFill/>
          </a:ln>
        </p:spPr>
        <p:txBody>
          <a:bodyPr spcFirstLastPara="1" wrap="square" lIns="90000" tIns="45000" rIns="90000" bIns="45000" anchor="t" anchorCtr="0">
            <a:noAutofit/>
          </a:bodyPr>
          <a:lstStyle/>
          <a:p>
            <a:pPr marL="342900" marR="0" lvl="0" indent="-342900" algn="l" rtl="0">
              <a:lnSpc>
                <a:spcPct val="100000"/>
              </a:lnSpc>
              <a:spcBef>
                <a:spcPts val="0"/>
              </a:spcBef>
              <a:spcAft>
                <a:spcPts val="0"/>
              </a:spcAft>
              <a:buClr>
                <a:srgbClr val="C00000"/>
              </a:buClr>
              <a:buSzPts val="3200"/>
              <a:buFont typeface="Noto Sans Symbols"/>
              <a:buChar char="❖"/>
            </a:pPr>
            <a:r>
              <a:rPr lang="es-AR" sz="3200" b="1" i="0" u="none" strike="noStrike" cap="none">
                <a:solidFill>
                  <a:srgbClr val="262626"/>
                </a:solidFill>
                <a:latin typeface="Calibri"/>
                <a:ea typeface="Calibri"/>
                <a:cs typeface="Calibri"/>
                <a:sym typeface="Calibri"/>
              </a:rPr>
              <a:t>2.1. Perspectiva del producto</a:t>
            </a:r>
            <a:endParaRPr sz="1400" b="0" i="0" u="none" strike="noStrike" cap="none">
              <a:solidFill>
                <a:srgbClr val="000000"/>
              </a:solidFill>
              <a:latin typeface="Arial"/>
              <a:ea typeface="Arial"/>
              <a:cs typeface="Arial"/>
              <a:sym typeface="Arial"/>
            </a:endParaRPr>
          </a:p>
          <a:p>
            <a:pPr marL="346075" marR="0" lvl="1" indent="-341313" algn="l" rtl="0">
              <a:lnSpc>
                <a:spcPct val="100000"/>
              </a:lnSpc>
              <a:spcBef>
                <a:spcPts val="0"/>
              </a:spcBef>
              <a:spcAft>
                <a:spcPts val="0"/>
              </a:spcAft>
              <a:buClr>
                <a:srgbClr val="262626"/>
              </a:buClr>
              <a:buSzPts val="3200"/>
              <a:buFont typeface="Arial"/>
              <a:buChar char=" "/>
            </a:pPr>
            <a:r>
              <a:rPr lang="es-AR" sz="3200" b="0" i="0" u="none" strike="noStrike" cap="none">
                <a:solidFill>
                  <a:srgbClr val="262626"/>
                </a:solidFill>
                <a:latin typeface="Calibri"/>
                <a:ea typeface="Calibri"/>
                <a:cs typeface="Calibri"/>
                <a:sym typeface="Calibri"/>
              </a:rPr>
              <a:t>Si el producto es independiente y totalmente autónomo, debe declararse que así es. </a:t>
            </a:r>
            <a:endParaRPr sz="1400" b="0" i="0" u="none" strike="noStrike" cap="none">
              <a:solidFill>
                <a:srgbClr val="000000"/>
              </a:solidFill>
              <a:latin typeface="Arial"/>
              <a:ea typeface="Arial"/>
              <a:cs typeface="Arial"/>
              <a:sym typeface="Arial"/>
            </a:endParaRPr>
          </a:p>
          <a:p>
            <a:pPr marL="346075" marR="0" lvl="1" indent="-341313" algn="l" rtl="0">
              <a:lnSpc>
                <a:spcPct val="100000"/>
              </a:lnSpc>
              <a:spcBef>
                <a:spcPts val="0"/>
              </a:spcBef>
              <a:spcAft>
                <a:spcPts val="0"/>
              </a:spcAft>
              <a:buClr>
                <a:srgbClr val="262626"/>
              </a:buClr>
              <a:buSzPts val="3200"/>
              <a:buFont typeface="Arial"/>
              <a:buChar char=" "/>
            </a:pPr>
            <a:r>
              <a:rPr lang="es-AR" sz="3200" b="0" i="0" u="none" strike="noStrike" cap="none">
                <a:solidFill>
                  <a:srgbClr val="262626"/>
                </a:solidFill>
                <a:latin typeface="Calibri"/>
                <a:ea typeface="Calibri"/>
                <a:cs typeface="Calibri"/>
                <a:sym typeface="Calibri"/>
              </a:rPr>
              <a:t>Si el SRS define un producto que es un componente de un sistema más grande entonces se debe relacionar los requerimientos de ese sistema más grande a la funcionalidad del software y debe identificar las interfaces entre ese sistema y el software.</a:t>
            </a:r>
            <a:endParaRPr sz="1400" b="0" i="0" u="none" strike="noStrike" cap="none">
              <a:solidFill>
                <a:srgbClr val="000000"/>
              </a:solidFill>
              <a:latin typeface="Arial"/>
              <a:ea typeface="Arial"/>
              <a:cs typeface="Arial"/>
              <a:sym typeface="Arial"/>
            </a:endParaRPr>
          </a:p>
          <a:p>
            <a:pPr marL="346075" marR="0" lvl="1" indent="-138113" algn="l" rtl="0">
              <a:lnSpc>
                <a:spcPct val="100000"/>
              </a:lnSpc>
              <a:spcBef>
                <a:spcPts val="0"/>
              </a:spcBef>
              <a:spcAft>
                <a:spcPts val="0"/>
              </a:spcAft>
              <a:buClr>
                <a:srgbClr val="262626"/>
              </a:buClr>
              <a:buSzPts val="3200"/>
              <a:buFont typeface="Arial"/>
              <a:buNone/>
            </a:pPr>
            <a:endParaRPr sz="3200" b="0" i="0" u="none" strike="noStrike" cap="none">
              <a:solidFill>
                <a:srgbClr val="262626"/>
              </a:solidFill>
              <a:latin typeface="Calibri"/>
              <a:ea typeface="Calibri"/>
              <a:cs typeface="Calibri"/>
              <a:sym typeface="Calibri"/>
            </a:endParaRPr>
          </a:p>
        </p:txBody>
      </p:sp>
      <p:sp>
        <p:nvSpPr>
          <p:cNvPr id="285" name="Google Shape;285;p56">
            <a:hlinkClick r:id="rId3" action="ppaction://hlinksldjump"/>
          </p:cNvPr>
          <p:cNvSpPr/>
          <p:nvPr/>
        </p:nvSpPr>
        <p:spPr>
          <a:xfrm rot="-6081511">
            <a:off x="11415049" y="1740600"/>
            <a:ext cx="572130" cy="420056"/>
          </a:xfrm>
          <a:prstGeom prst="curvedUpArrow">
            <a:avLst>
              <a:gd name="adj1" fmla="val 25000"/>
              <a:gd name="adj2" fmla="val 50000"/>
              <a:gd name="adj3" fmla="val 25000"/>
            </a:avLst>
          </a:prstGeom>
          <a:solidFill>
            <a:schemeClr val="accent1"/>
          </a:solidFill>
          <a:ln w="12700" cap="flat" cmpd="sng">
            <a:solidFill>
              <a:srgbClr val="8C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Shape 290"/>
        <p:cNvGrpSpPr/>
        <p:nvPr/>
      </p:nvGrpSpPr>
      <p:grpSpPr>
        <a:xfrm>
          <a:off x="0" y="0"/>
          <a:ext cx="0" cy="0"/>
          <a:chOff x="0" y="0"/>
          <a:chExt cx="0" cy="0"/>
        </a:xfrm>
      </p:grpSpPr>
      <p:sp>
        <p:nvSpPr>
          <p:cNvPr id="291" name="Google Shape;291;p57"/>
          <p:cNvSpPr/>
          <p:nvPr/>
        </p:nvSpPr>
        <p:spPr>
          <a:xfrm>
            <a:off x="479376" y="116632"/>
            <a:ext cx="10771187" cy="1128712"/>
          </a:xfrm>
          <a:prstGeom prst="rect">
            <a:avLst/>
          </a:prstGeom>
          <a:noFill/>
          <a:ln>
            <a:noFill/>
          </a:ln>
        </p:spPr>
        <p:txBody>
          <a:bodyPr spcFirstLastPara="1" wrap="square" lIns="90000" tIns="45000" rIns="90000" bIns="45000" anchor="ctr" anchorCtr="0">
            <a:noAutofit/>
          </a:bodyPr>
          <a:lstStyle/>
          <a:p>
            <a:pPr marL="0" marR="0" lvl="0" indent="0" algn="l" rtl="0">
              <a:lnSpc>
                <a:spcPct val="100000"/>
              </a:lnSpc>
              <a:spcBef>
                <a:spcPts val="0"/>
              </a:spcBef>
              <a:spcAft>
                <a:spcPts val="0"/>
              </a:spcAft>
              <a:buClr>
                <a:srgbClr val="000000"/>
              </a:buClr>
              <a:buSzPts val="4000"/>
              <a:buFont typeface="Arial"/>
              <a:buNone/>
            </a:pPr>
            <a:r>
              <a:rPr lang="es-AR" sz="4000" b="0" i="0" u="none" strike="noStrike" cap="none">
                <a:solidFill>
                  <a:schemeClr val="accent5"/>
                </a:solidFill>
                <a:latin typeface="Calibri"/>
                <a:ea typeface="Calibri"/>
                <a:cs typeface="Calibri"/>
                <a:sym typeface="Calibri"/>
              </a:rPr>
              <a:t>Sección 2 del SRS </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4000"/>
              <a:buFont typeface="Arial"/>
              <a:buNone/>
            </a:pPr>
            <a:r>
              <a:rPr lang="es-AR" sz="4000" b="0" i="0" u="none" strike="noStrike" cap="none">
                <a:solidFill>
                  <a:schemeClr val="accent5"/>
                </a:solidFill>
                <a:latin typeface="Calibri"/>
                <a:ea typeface="Calibri"/>
                <a:cs typeface="Calibri"/>
                <a:sym typeface="Calibri"/>
              </a:rPr>
              <a:t>Descripción General</a:t>
            </a:r>
            <a:endParaRPr sz="1400" b="0" i="0" u="none" strike="noStrike" cap="none">
              <a:solidFill>
                <a:srgbClr val="000000"/>
              </a:solidFill>
              <a:latin typeface="Arial"/>
              <a:ea typeface="Arial"/>
              <a:cs typeface="Arial"/>
              <a:sym typeface="Arial"/>
            </a:endParaRPr>
          </a:p>
        </p:txBody>
      </p:sp>
      <p:sp>
        <p:nvSpPr>
          <p:cNvPr id="292" name="Google Shape;292;p57"/>
          <p:cNvSpPr/>
          <p:nvPr/>
        </p:nvSpPr>
        <p:spPr>
          <a:xfrm>
            <a:off x="9248775" y="2852738"/>
            <a:ext cx="2925763" cy="1047750"/>
          </a:xfrm>
          <a:prstGeom prst="rect">
            <a:avLst/>
          </a:prstGeom>
          <a:no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293" name="Google Shape;293;p57"/>
          <p:cNvSpPr/>
          <p:nvPr/>
        </p:nvSpPr>
        <p:spPr>
          <a:xfrm>
            <a:off x="5951538" y="6508750"/>
            <a:ext cx="2162175" cy="304800"/>
          </a:xfrm>
          <a:prstGeom prst="rect">
            <a:avLst/>
          </a:prstGeom>
          <a:no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294" name="Google Shape;294;p57"/>
          <p:cNvSpPr/>
          <p:nvPr/>
        </p:nvSpPr>
        <p:spPr>
          <a:xfrm>
            <a:off x="623888" y="1901825"/>
            <a:ext cx="11232752" cy="4478338"/>
          </a:xfrm>
          <a:prstGeom prst="rect">
            <a:avLst/>
          </a:prstGeom>
          <a:noFill/>
          <a:ln>
            <a:noFill/>
          </a:ln>
        </p:spPr>
        <p:txBody>
          <a:bodyPr spcFirstLastPara="1" wrap="square" lIns="90000" tIns="45000" rIns="90000" bIns="45000" anchor="t" anchorCtr="0">
            <a:noAutofit/>
          </a:bodyPr>
          <a:lstStyle/>
          <a:p>
            <a:pPr marL="346075" marR="0" lvl="1" indent="-138113" algn="l" rtl="0">
              <a:lnSpc>
                <a:spcPct val="100000"/>
              </a:lnSpc>
              <a:spcBef>
                <a:spcPts val="0"/>
              </a:spcBef>
              <a:spcAft>
                <a:spcPts val="0"/>
              </a:spcAft>
              <a:buClr>
                <a:srgbClr val="262626"/>
              </a:buClr>
              <a:buSzPts val="3200"/>
              <a:buFont typeface="Arial"/>
              <a:buNone/>
            </a:pPr>
            <a:endParaRPr sz="3200" b="0" i="0" u="none" strike="noStrike" cap="none">
              <a:solidFill>
                <a:srgbClr val="262626"/>
              </a:solidFill>
              <a:latin typeface="Calibri"/>
              <a:ea typeface="Calibri"/>
              <a:cs typeface="Calibri"/>
              <a:sym typeface="Calibri"/>
            </a:endParaRPr>
          </a:p>
          <a:p>
            <a:pPr marL="342900" marR="0" lvl="0" indent="-342900" algn="l" rtl="0">
              <a:lnSpc>
                <a:spcPct val="100000"/>
              </a:lnSpc>
              <a:spcBef>
                <a:spcPts val="0"/>
              </a:spcBef>
              <a:spcAft>
                <a:spcPts val="0"/>
              </a:spcAft>
              <a:buClr>
                <a:srgbClr val="C00000"/>
              </a:buClr>
              <a:buSzPts val="3200"/>
              <a:buFont typeface="Noto Sans Symbols"/>
              <a:buChar char="❖"/>
            </a:pPr>
            <a:r>
              <a:rPr lang="es-AR" sz="3200" b="1" i="0" u="none" strike="noStrike" cap="none">
                <a:solidFill>
                  <a:srgbClr val="262626"/>
                </a:solidFill>
                <a:latin typeface="Calibri"/>
                <a:ea typeface="Calibri"/>
                <a:cs typeface="Calibri"/>
                <a:sym typeface="Calibri"/>
              </a:rPr>
              <a:t>2.2. Funciones del sistema </a:t>
            </a:r>
            <a:endParaRPr sz="1400" b="0" i="0" u="none" strike="noStrike" cap="none">
              <a:solidFill>
                <a:srgbClr val="000000"/>
              </a:solidFill>
              <a:latin typeface="Arial"/>
              <a:ea typeface="Arial"/>
              <a:cs typeface="Arial"/>
              <a:sym typeface="Arial"/>
            </a:endParaRPr>
          </a:p>
          <a:p>
            <a:pPr marL="346075" marR="0" lvl="1" indent="-341313" algn="l" rtl="0">
              <a:lnSpc>
                <a:spcPct val="100000"/>
              </a:lnSpc>
              <a:spcBef>
                <a:spcPts val="0"/>
              </a:spcBef>
              <a:spcAft>
                <a:spcPts val="0"/>
              </a:spcAft>
              <a:buClr>
                <a:srgbClr val="262626"/>
              </a:buClr>
              <a:buSzPts val="3200"/>
              <a:buFont typeface="Arial"/>
              <a:buChar char=" "/>
            </a:pPr>
            <a:r>
              <a:rPr lang="es-AR" sz="3200" b="0" i="0" u="none" strike="noStrike" cap="none">
                <a:solidFill>
                  <a:srgbClr val="262626"/>
                </a:solidFill>
                <a:latin typeface="Calibri"/>
                <a:ea typeface="Calibri"/>
                <a:cs typeface="Calibri"/>
                <a:sym typeface="Calibri"/>
              </a:rPr>
              <a:t>Se debe presentar un resumen de las funciones del futuro sistema.</a:t>
            </a:r>
            <a:endParaRPr sz="1400" b="0" i="0" u="none" strike="noStrike" cap="none">
              <a:solidFill>
                <a:srgbClr val="000000"/>
              </a:solidFill>
              <a:latin typeface="Arial"/>
              <a:ea typeface="Arial"/>
              <a:cs typeface="Arial"/>
              <a:sym typeface="Arial"/>
            </a:endParaRPr>
          </a:p>
          <a:p>
            <a:pPr marL="346075" marR="0" lvl="1" indent="-341313" algn="l" rtl="0">
              <a:lnSpc>
                <a:spcPct val="100000"/>
              </a:lnSpc>
              <a:spcBef>
                <a:spcPts val="0"/>
              </a:spcBef>
              <a:spcAft>
                <a:spcPts val="0"/>
              </a:spcAft>
              <a:buClr>
                <a:srgbClr val="262626"/>
              </a:buClr>
              <a:buSzPts val="3200"/>
              <a:buFont typeface="Arial"/>
              <a:buChar char=" "/>
            </a:pPr>
            <a:r>
              <a:rPr lang="es-AR" sz="3200" b="0" i="0" u="none" strike="noStrike" cap="none">
                <a:solidFill>
                  <a:srgbClr val="262626"/>
                </a:solidFill>
                <a:latin typeface="Calibri"/>
                <a:ea typeface="Calibri"/>
                <a:cs typeface="Calibri"/>
                <a:sym typeface="Calibri"/>
              </a:rPr>
              <a:t>Las funciones deberán mostrarse de forma organizada, y pueden utilizarse gráficos, siempre que reflejen las relaciones entre funciones y no el diseño del sistema.</a:t>
            </a:r>
            <a:endParaRPr sz="1400" b="0" i="0" u="none" strike="noStrike" cap="none">
              <a:solidFill>
                <a:srgbClr val="000000"/>
              </a:solidFill>
              <a:latin typeface="Arial"/>
              <a:ea typeface="Arial"/>
              <a:cs typeface="Arial"/>
              <a:sym typeface="Arial"/>
            </a:endParaRPr>
          </a:p>
          <a:p>
            <a:pPr marL="90488" marR="0" lvl="0" indent="-90488" algn="l" rtl="0">
              <a:lnSpc>
                <a:spcPct val="100000"/>
              </a:lnSpc>
              <a:spcBef>
                <a:spcPts val="0"/>
              </a:spcBef>
              <a:spcAft>
                <a:spcPts val="0"/>
              </a:spcAft>
              <a:buClr>
                <a:srgbClr val="000000"/>
              </a:buClr>
              <a:buSzPts val="3200"/>
              <a:buFont typeface="Arial"/>
              <a:buNone/>
            </a:pPr>
            <a:endParaRPr sz="3200" b="0" i="0" u="none" strike="noStrike" cap="none">
              <a:solidFill>
                <a:srgbClr val="262626"/>
              </a:solidFill>
              <a:latin typeface="Calibri"/>
              <a:ea typeface="Calibri"/>
              <a:cs typeface="Calibri"/>
              <a:sym typeface="Calibri"/>
            </a:endParaRPr>
          </a:p>
        </p:txBody>
      </p:sp>
      <p:sp>
        <p:nvSpPr>
          <p:cNvPr id="297" name="Google Shape;297;p57">
            <a:hlinkClick r:id="rId3" action="ppaction://hlinksldjump"/>
          </p:cNvPr>
          <p:cNvSpPr/>
          <p:nvPr/>
        </p:nvSpPr>
        <p:spPr>
          <a:xfrm rot="-6081511">
            <a:off x="11415049" y="1740600"/>
            <a:ext cx="572130" cy="420056"/>
          </a:xfrm>
          <a:prstGeom prst="curvedUpArrow">
            <a:avLst>
              <a:gd name="adj1" fmla="val 25000"/>
              <a:gd name="adj2" fmla="val 50000"/>
              <a:gd name="adj3" fmla="val 25000"/>
            </a:avLst>
          </a:prstGeom>
          <a:solidFill>
            <a:schemeClr val="accent1"/>
          </a:solidFill>
          <a:ln w="12700" cap="flat" cmpd="sng">
            <a:solidFill>
              <a:srgbClr val="8C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Shape 302"/>
        <p:cNvGrpSpPr/>
        <p:nvPr/>
      </p:nvGrpSpPr>
      <p:grpSpPr>
        <a:xfrm>
          <a:off x="0" y="0"/>
          <a:ext cx="0" cy="0"/>
          <a:chOff x="0" y="0"/>
          <a:chExt cx="0" cy="0"/>
        </a:xfrm>
      </p:grpSpPr>
      <p:sp>
        <p:nvSpPr>
          <p:cNvPr id="303" name="Google Shape;303;p58"/>
          <p:cNvSpPr/>
          <p:nvPr/>
        </p:nvSpPr>
        <p:spPr>
          <a:xfrm>
            <a:off x="565944" y="78582"/>
            <a:ext cx="10771187" cy="1128712"/>
          </a:xfrm>
          <a:prstGeom prst="rect">
            <a:avLst/>
          </a:prstGeom>
          <a:noFill/>
          <a:ln>
            <a:noFill/>
          </a:ln>
        </p:spPr>
        <p:txBody>
          <a:bodyPr spcFirstLastPara="1" wrap="square" lIns="90000" tIns="45000" rIns="90000" bIns="45000" anchor="ctr" anchorCtr="0">
            <a:noAutofit/>
          </a:bodyPr>
          <a:lstStyle/>
          <a:p>
            <a:pPr marL="0" marR="0" lvl="0" indent="0" algn="l" rtl="0">
              <a:lnSpc>
                <a:spcPct val="100000"/>
              </a:lnSpc>
              <a:spcBef>
                <a:spcPts val="0"/>
              </a:spcBef>
              <a:spcAft>
                <a:spcPts val="0"/>
              </a:spcAft>
              <a:buClr>
                <a:srgbClr val="000000"/>
              </a:buClr>
              <a:buSzPts val="4000"/>
              <a:buFont typeface="Arial"/>
              <a:buNone/>
            </a:pPr>
            <a:r>
              <a:rPr lang="es-AR" sz="4000" b="0" i="0" u="none" strike="noStrike" cap="none">
                <a:solidFill>
                  <a:schemeClr val="accent5"/>
                </a:solidFill>
                <a:latin typeface="Calibri"/>
                <a:ea typeface="Calibri"/>
                <a:cs typeface="Calibri"/>
                <a:sym typeface="Calibri"/>
              </a:rPr>
              <a:t>Sección 2 del SRS </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4000"/>
              <a:buFont typeface="Arial"/>
              <a:buNone/>
            </a:pPr>
            <a:r>
              <a:rPr lang="es-AR" sz="4000" b="0" i="0" u="none" strike="noStrike" cap="none">
                <a:solidFill>
                  <a:schemeClr val="accent5"/>
                </a:solidFill>
                <a:latin typeface="Calibri"/>
                <a:ea typeface="Calibri"/>
                <a:cs typeface="Calibri"/>
                <a:sym typeface="Calibri"/>
              </a:rPr>
              <a:t>Descripción General</a:t>
            </a:r>
            <a:endParaRPr sz="1400" b="0" i="0" u="none" strike="noStrike" cap="none">
              <a:solidFill>
                <a:srgbClr val="000000"/>
              </a:solidFill>
              <a:latin typeface="Arial"/>
              <a:ea typeface="Arial"/>
              <a:cs typeface="Arial"/>
              <a:sym typeface="Arial"/>
            </a:endParaRPr>
          </a:p>
        </p:txBody>
      </p:sp>
      <p:sp>
        <p:nvSpPr>
          <p:cNvPr id="304" name="Google Shape;304;p58"/>
          <p:cNvSpPr/>
          <p:nvPr/>
        </p:nvSpPr>
        <p:spPr>
          <a:xfrm>
            <a:off x="9248775" y="2852738"/>
            <a:ext cx="2925763" cy="1047750"/>
          </a:xfrm>
          <a:prstGeom prst="rect">
            <a:avLst/>
          </a:prstGeom>
          <a:no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305" name="Google Shape;305;p58"/>
          <p:cNvSpPr/>
          <p:nvPr/>
        </p:nvSpPr>
        <p:spPr>
          <a:xfrm>
            <a:off x="5951538" y="6508750"/>
            <a:ext cx="2162175" cy="304800"/>
          </a:xfrm>
          <a:prstGeom prst="rect">
            <a:avLst/>
          </a:prstGeom>
          <a:no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306" name="Google Shape;306;p58"/>
          <p:cNvSpPr/>
          <p:nvPr/>
        </p:nvSpPr>
        <p:spPr>
          <a:xfrm>
            <a:off x="623887" y="1901825"/>
            <a:ext cx="10771187" cy="4478338"/>
          </a:xfrm>
          <a:prstGeom prst="rect">
            <a:avLst/>
          </a:prstGeom>
          <a:noFill/>
          <a:ln>
            <a:noFill/>
          </a:ln>
        </p:spPr>
        <p:txBody>
          <a:bodyPr spcFirstLastPara="1" wrap="square" lIns="90000" tIns="45000" rIns="90000" bIns="45000" anchor="t" anchorCtr="0">
            <a:noAutofit/>
          </a:bodyPr>
          <a:lstStyle/>
          <a:p>
            <a:pPr marL="342900" marR="0" lvl="0" indent="-342900" algn="l" rtl="0">
              <a:lnSpc>
                <a:spcPct val="100000"/>
              </a:lnSpc>
              <a:spcBef>
                <a:spcPts val="0"/>
              </a:spcBef>
              <a:spcAft>
                <a:spcPts val="0"/>
              </a:spcAft>
              <a:buClr>
                <a:srgbClr val="C00000"/>
              </a:buClr>
              <a:buSzPts val="3200"/>
              <a:buFont typeface="Noto Sans Symbols"/>
              <a:buChar char="❖"/>
            </a:pPr>
            <a:r>
              <a:rPr lang="es-AR" sz="3200" b="1" i="0" u="none" strike="noStrike" cap="none">
                <a:solidFill>
                  <a:srgbClr val="262626"/>
                </a:solidFill>
                <a:latin typeface="Calibri"/>
                <a:ea typeface="Calibri"/>
                <a:cs typeface="Calibri"/>
                <a:sym typeface="Calibri"/>
              </a:rPr>
              <a:t>2.3. Características del Usuario</a:t>
            </a:r>
            <a:endParaRPr sz="1400" b="0" i="0" u="none" strike="noStrike" cap="none">
              <a:solidFill>
                <a:srgbClr val="000000"/>
              </a:solidFill>
              <a:latin typeface="Arial"/>
              <a:ea typeface="Arial"/>
              <a:cs typeface="Arial"/>
              <a:sym typeface="Arial"/>
            </a:endParaRPr>
          </a:p>
          <a:p>
            <a:pPr marL="346075" marR="0" lvl="1" indent="-341313" algn="l" rtl="0">
              <a:lnSpc>
                <a:spcPct val="100000"/>
              </a:lnSpc>
              <a:spcBef>
                <a:spcPts val="0"/>
              </a:spcBef>
              <a:spcAft>
                <a:spcPts val="0"/>
              </a:spcAft>
              <a:buClr>
                <a:srgbClr val="262626"/>
              </a:buClr>
              <a:buSzPts val="3200"/>
              <a:buFont typeface="Arial"/>
              <a:buChar char=" "/>
            </a:pPr>
            <a:r>
              <a:rPr lang="es-AR" sz="3200" b="0" i="0" u="none" strike="noStrike" cap="none">
                <a:solidFill>
                  <a:srgbClr val="262626"/>
                </a:solidFill>
                <a:latin typeface="Calibri"/>
                <a:ea typeface="Calibri"/>
                <a:cs typeface="Calibri"/>
                <a:sym typeface="Calibri"/>
              </a:rPr>
              <a:t>Se deben describir las características generales de los usuarios intencionales del producto que incluye nivel educativo, experiencia, y la especialización técnica. </a:t>
            </a:r>
            <a:endParaRPr sz="1400" b="0" i="0" u="none" strike="noStrike" cap="none">
              <a:solidFill>
                <a:srgbClr val="000000"/>
              </a:solidFill>
              <a:latin typeface="Arial"/>
              <a:ea typeface="Arial"/>
              <a:cs typeface="Arial"/>
              <a:sym typeface="Arial"/>
            </a:endParaRPr>
          </a:p>
          <a:p>
            <a:pPr marL="346075" marR="0" lvl="1" indent="-138113" algn="l" rtl="0">
              <a:lnSpc>
                <a:spcPct val="100000"/>
              </a:lnSpc>
              <a:spcBef>
                <a:spcPts val="0"/>
              </a:spcBef>
              <a:spcAft>
                <a:spcPts val="0"/>
              </a:spcAft>
              <a:buClr>
                <a:srgbClr val="262626"/>
              </a:buClr>
              <a:buSzPts val="3200"/>
              <a:buFont typeface="Arial"/>
              <a:buNone/>
            </a:pPr>
            <a:endParaRPr sz="3200" b="0" i="0" u="none" strike="noStrike" cap="none">
              <a:solidFill>
                <a:srgbClr val="262626"/>
              </a:solidFill>
              <a:latin typeface="Calibri"/>
              <a:ea typeface="Calibri"/>
              <a:cs typeface="Calibri"/>
              <a:sym typeface="Calibri"/>
            </a:endParaRPr>
          </a:p>
          <a:p>
            <a:pPr marL="346075" marR="0" lvl="1" indent="-138113" algn="l" rtl="0">
              <a:lnSpc>
                <a:spcPct val="100000"/>
              </a:lnSpc>
              <a:spcBef>
                <a:spcPts val="0"/>
              </a:spcBef>
              <a:spcAft>
                <a:spcPts val="0"/>
              </a:spcAft>
              <a:buClr>
                <a:srgbClr val="262626"/>
              </a:buClr>
              <a:buSzPts val="3200"/>
              <a:buFont typeface="Arial"/>
              <a:buNone/>
            </a:pPr>
            <a:endParaRPr sz="3200" b="0" i="0" u="none" strike="noStrike" cap="none">
              <a:solidFill>
                <a:srgbClr val="262626"/>
              </a:solidFill>
              <a:latin typeface="Calibri"/>
              <a:ea typeface="Calibri"/>
              <a:cs typeface="Calibri"/>
              <a:sym typeface="Calibri"/>
            </a:endParaRPr>
          </a:p>
          <a:p>
            <a:pPr marL="342900" marR="0" lvl="0" indent="-342900" algn="l" rtl="0">
              <a:lnSpc>
                <a:spcPct val="100000"/>
              </a:lnSpc>
              <a:spcBef>
                <a:spcPts val="0"/>
              </a:spcBef>
              <a:spcAft>
                <a:spcPts val="0"/>
              </a:spcAft>
              <a:buClr>
                <a:srgbClr val="C00000"/>
              </a:buClr>
              <a:buSzPts val="3200"/>
              <a:buFont typeface="Noto Sans Symbols"/>
              <a:buChar char="❖"/>
            </a:pPr>
            <a:r>
              <a:rPr lang="es-AR" sz="3200" b="1" i="0" u="none" strike="noStrike" cap="none">
                <a:solidFill>
                  <a:srgbClr val="262626"/>
                </a:solidFill>
                <a:latin typeface="Calibri"/>
                <a:ea typeface="Calibri"/>
                <a:cs typeface="Calibri"/>
                <a:sym typeface="Calibri"/>
              </a:rPr>
              <a:t>2.4. Evoluciones previsibles del sistema</a:t>
            </a:r>
            <a:endParaRPr sz="1400" b="0" i="0" u="none" strike="noStrike" cap="none">
              <a:solidFill>
                <a:srgbClr val="000000"/>
              </a:solidFill>
              <a:latin typeface="Arial"/>
              <a:ea typeface="Arial"/>
              <a:cs typeface="Arial"/>
              <a:sym typeface="Arial"/>
            </a:endParaRPr>
          </a:p>
          <a:p>
            <a:pPr marL="346075" marR="0" lvl="1" indent="-341313" algn="l" rtl="0">
              <a:lnSpc>
                <a:spcPct val="100000"/>
              </a:lnSpc>
              <a:spcBef>
                <a:spcPts val="0"/>
              </a:spcBef>
              <a:spcAft>
                <a:spcPts val="0"/>
              </a:spcAft>
              <a:buClr>
                <a:srgbClr val="262626"/>
              </a:buClr>
              <a:buSzPts val="3200"/>
              <a:buFont typeface="Arial"/>
              <a:buChar char=" "/>
            </a:pPr>
            <a:r>
              <a:rPr lang="es-AR" sz="3200" b="0" i="0" u="none" strike="noStrike" cap="none">
                <a:solidFill>
                  <a:srgbClr val="262626"/>
                </a:solidFill>
                <a:latin typeface="Calibri"/>
                <a:ea typeface="Calibri"/>
                <a:cs typeface="Calibri"/>
                <a:sym typeface="Calibri"/>
              </a:rPr>
              <a:t>Se identifican requerimientos que serán implementados en futuras versiones</a:t>
            </a:r>
            <a:endParaRPr sz="1400" b="0" i="0" u="none" strike="noStrike" cap="none">
              <a:solidFill>
                <a:srgbClr val="000000"/>
              </a:solidFill>
              <a:latin typeface="Arial"/>
              <a:ea typeface="Arial"/>
              <a:cs typeface="Arial"/>
              <a:sym typeface="Arial"/>
            </a:endParaRPr>
          </a:p>
          <a:p>
            <a:pPr marL="90488" marR="0" lvl="0" indent="-90488" algn="l" rtl="0">
              <a:lnSpc>
                <a:spcPct val="100000"/>
              </a:lnSpc>
              <a:spcBef>
                <a:spcPts val="0"/>
              </a:spcBef>
              <a:spcAft>
                <a:spcPts val="0"/>
              </a:spcAft>
              <a:buClr>
                <a:srgbClr val="000000"/>
              </a:buClr>
              <a:buSzPts val="3200"/>
              <a:buFont typeface="Arial"/>
              <a:buNone/>
            </a:pPr>
            <a:endParaRPr sz="3200" b="0" i="0" u="none" strike="noStrike" cap="none">
              <a:solidFill>
                <a:srgbClr val="262626"/>
              </a:solidFill>
              <a:latin typeface="Calibri"/>
              <a:ea typeface="Calibri"/>
              <a:cs typeface="Calibri"/>
              <a:sym typeface="Calibri"/>
            </a:endParaRPr>
          </a:p>
        </p:txBody>
      </p:sp>
      <p:sp>
        <p:nvSpPr>
          <p:cNvPr id="308" name="Google Shape;308;p58">
            <a:hlinkClick r:id="rId3" action="ppaction://hlinksldjump"/>
          </p:cNvPr>
          <p:cNvSpPr/>
          <p:nvPr/>
        </p:nvSpPr>
        <p:spPr>
          <a:xfrm rot="-6081511">
            <a:off x="11415049" y="1740600"/>
            <a:ext cx="572130" cy="420056"/>
          </a:xfrm>
          <a:prstGeom prst="curvedUpArrow">
            <a:avLst>
              <a:gd name="adj1" fmla="val 25000"/>
              <a:gd name="adj2" fmla="val 50000"/>
              <a:gd name="adj3" fmla="val 25000"/>
            </a:avLst>
          </a:prstGeom>
          <a:solidFill>
            <a:schemeClr val="accent1"/>
          </a:solidFill>
          <a:ln w="12700" cap="flat" cmpd="sng">
            <a:solidFill>
              <a:srgbClr val="8C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Shape 313"/>
        <p:cNvGrpSpPr/>
        <p:nvPr/>
      </p:nvGrpSpPr>
      <p:grpSpPr>
        <a:xfrm>
          <a:off x="0" y="0"/>
          <a:ext cx="0" cy="0"/>
          <a:chOff x="0" y="0"/>
          <a:chExt cx="0" cy="0"/>
        </a:xfrm>
      </p:grpSpPr>
      <p:sp>
        <p:nvSpPr>
          <p:cNvPr id="314" name="Google Shape;314;p59"/>
          <p:cNvSpPr/>
          <p:nvPr/>
        </p:nvSpPr>
        <p:spPr>
          <a:xfrm>
            <a:off x="335360" y="78582"/>
            <a:ext cx="10771187" cy="1128712"/>
          </a:xfrm>
          <a:prstGeom prst="rect">
            <a:avLst/>
          </a:prstGeom>
          <a:noFill/>
          <a:ln>
            <a:noFill/>
          </a:ln>
        </p:spPr>
        <p:txBody>
          <a:bodyPr spcFirstLastPara="1" wrap="square" lIns="90000" tIns="45000" rIns="90000" bIns="45000" anchor="ctr" anchorCtr="0">
            <a:noAutofit/>
          </a:bodyPr>
          <a:lstStyle/>
          <a:p>
            <a:pPr marL="0" marR="0" lvl="0" indent="0" algn="l" rtl="0">
              <a:lnSpc>
                <a:spcPct val="100000"/>
              </a:lnSpc>
              <a:spcBef>
                <a:spcPts val="0"/>
              </a:spcBef>
              <a:spcAft>
                <a:spcPts val="0"/>
              </a:spcAft>
              <a:buClr>
                <a:srgbClr val="000000"/>
              </a:buClr>
              <a:buSzPts val="4000"/>
              <a:buFont typeface="Arial"/>
              <a:buNone/>
            </a:pPr>
            <a:r>
              <a:rPr lang="es-AR" sz="4000" b="0" i="0" u="none" strike="noStrike" cap="none">
                <a:solidFill>
                  <a:schemeClr val="accent5"/>
                </a:solidFill>
                <a:latin typeface="Calibri"/>
                <a:ea typeface="Calibri"/>
                <a:cs typeface="Calibri"/>
                <a:sym typeface="Calibri"/>
              </a:rPr>
              <a:t>Sección 3 del SRS</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4000"/>
              <a:buFont typeface="Arial"/>
              <a:buNone/>
            </a:pPr>
            <a:r>
              <a:rPr lang="es-AR" sz="4000" b="0" i="0" u="none" strike="noStrike" cap="none">
                <a:solidFill>
                  <a:schemeClr val="accent5"/>
                </a:solidFill>
                <a:latin typeface="Calibri"/>
                <a:ea typeface="Calibri"/>
                <a:cs typeface="Calibri"/>
                <a:sym typeface="Calibri"/>
              </a:rPr>
              <a:t>Requerimientos no funcionales</a:t>
            </a:r>
            <a:endParaRPr sz="1400" b="0" i="0" u="none" strike="noStrike" cap="none">
              <a:solidFill>
                <a:srgbClr val="000000"/>
              </a:solidFill>
              <a:latin typeface="Arial"/>
              <a:ea typeface="Arial"/>
              <a:cs typeface="Arial"/>
              <a:sym typeface="Arial"/>
            </a:endParaRPr>
          </a:p>
        </p:txBody>
      </p:sp>
      <p:sp>
        <p:nvSpPr>
          <p:cNvPr id="315" name="Google Shape;315;p59"/>
          <p:cNvSpPr/>
          <p:nvPr/>
        </p:nvSpPr>
        <p:spPr>
          <a:xfrm>
            <a:off x="9248775" y="2852738"/>
            <a:ext cx="2925763" cy="1047750"/>
          </a:xfrm>
          <a:prstGeom prst="rect">
            <a:avLst/>
          </a:prstGeom>
          <a:no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316" name="Google Shape;316;p59"/>
          <p:cNvSpPr/>
          <p:nvPr/>
        </p:nvSpPr>
        <p:spPr>
          <a:xfrm>
            <a:off x="5951538" y="6508750"/>
            <a:ext cx="2162175" cy="304800"/>
          </a:xfrm>
          <a:prstGeom prst="rect">
            <a:avLst/>
          </a:prstGeom>
          <a:no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317" name="Google Shape;317;p59"/>
          <p:cNvSpPr/>
          <p:nvPr/>
        </p:nvSpPr>
        <p:spPr>
          <a:xfrm>
            <a:off x="335360" y="2132855"/>
            <a:ext cx="11305256" cy="4247307"/>
          </a:xfrm>
          <a:prstGeom prst="rect">
            <a:avLst/>
          </a:prstGeom>
          <a:noFill/>
          <a:ln>
            <a:noFill/>
          </a:ln>
        </p:spPr>
        <p:txBody>
          <a:bodyPr spcFirstLastPara="1" wrap="square" lIns="90000" tIns="45000" rIns="90000" bIns="45000" anchor="t" anchorCtr="0">
            <a:noAutofit/>
          </a:bodyPr>
          <a:lstStyle/>
          <a:p>
            <a:pPr marL="342900" marR="0" lvl="0" indent="-342900" algn="just" rtl="0">
              <a:lnSpc>
                <a:spcPct val="100000"/>
              </a:lnSpc>
              <a:spcBef>
                <a:spcPts val="0"/>
              </a:spcBef>
              <a:spcAft>
                <a:spcPts val="0"/>
              </a:spcAft>
              <a:buClr>
                <a:srgbClr val="C00000"/>
              </a:buClr>
              <a:buSzPts val="3200"/>
              <a:buFont typeface="Noto Sans Symbols"/>
              <a:buChar char="❖"/>
            </a:pPr>
            <a:r>
              <a:rPr lang="es-AR" sz="3200" b="0" i="0" u="none" strike="noStrike" cap="none">
                <a:solidFill>
                  <a:srgbClr val="262626"/>
                </a:solidFill>
                <a:latin typeface="Calibri"/>
                <a:ea typeface="Calibri"/>
                <a:cs typeface="Calibri"/>
                <a:sym typeface="Calibri"/>
              </a:rPr>
              <a:t>Debe contener todos los requerimientos no funcionales del software a un nivel de detalle para permitirles a los diseñadores diseñar el sistema, y a los auditores probar que el sistema satisface esos requerimientos.</a:t>
            </a:r>
            <a:endParaRPr sz="1400" b="0" i="0" u="none" strike="noStrike" cap="none">
              <a:solidFill>
                <a:srgbClr val="000000"/>
              </a:solidFill>
              <a:latin typeface="Arial"/>
              <a:ea typeface="Arial"/>
              <a:cs typeface="Arial"/>
              <a:sym typeface="Arial"/>
            </a:endParaRPr>
          </a:p>
          <a:p>
            <a:pPr marL="0" marR="0" lvl="0" indent="0" algn="just" rtl="0">
              <a:lnSpc>
                <a:spcPct val="100000"/>
              </a:lnSpc>
              <a:spcBef>
                <a:spcPts val="0"/>
              </a:spcBef>
              <a:spcAft>
                <a:spcPts val="0"/>
              </a:spcAft>
              <a:buClr>
                <a:srgbClr val="000000"/>
              </a:buClr>
              <a:buSzPts val="3200"/>
              <a:buFont typeface="Arial"/>
              <a:buNone/>
            </a:pPr>
            <a:endParaRPr sz="3200" b="0" i="0" u="none" strike="noStrike" cap="none">
              <a:solidFill>
                <a:srgbClr val="262626"/>
              </a:solidFill>
              <a:latin typeface="Calibri"/>
              <a:ea typeface="Calibri"/>
              <a:cs typeface="Calibri"/>
              <a:sym typeface="Calibri"/>
            </a:endParaRPr>
          </a:p>
        </p:txBody>
      </p:sp>
      <p:sp>
        <p:nvSpPr>
          <p:cNvPr id="319" name="Google Shape;319;p59">
            <a:hlinkClick r:id="rId3" action="ppaction://hlinksldjump"/>
          </p:cNvPr>
          <p:cNvSpPr/>
          <p:nvPr/>
        </p:nvSpPr>
        <p:spPr>
          <a:xfrm rot="-6081511">
            <a:off x="11415049" y="1740600"/>
            <a:ext cx="572130" cy="420056"/>
          </a:xfrm>
          <a:prstGeom prst="curvedUpArrow">
            <a:avLst>
              <a:gd name="adj1" fmla="val 25000"/>
              <a:gd name="adj2" fmla="val 50000"/>
              <a:gd name="adj3" fmla="val 25000"/>
            </a:avLst>
          </a:prstGeom>
          <a:solidFill>
            <a:schemeClr val="accent1"/>
          </a:solidFill>
          <a:ln w="12700" cap="flat" cmpd="sng">
            <a:solidFill>
              <a:srgbClr val="8C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Shape 324"/>
        <p:cNvGrpSpPr/>
        <p:nvPr/>
      </p:nvGrpSpPr>
      <p:grpSpPr>
        <a:xfrm>
          <a:off x="0" y="0"/>
          <a:ext cx="0" cy="0"/>
          <a:chOff x="0" y="0"/>
          <a:chExt cx="0" cy="0"/>
        </a:xfrm>
      </p:grpSpPr>
      <p:sp>
        <p:nvSpPr>
          <p:cNvPr id="325" name="Google Shape;325;p60"/>
          <p:cNvSpPr/>
          <p:nvPr/>
        </p:nvSpPr>
        <p:spPr>
          <a:xfrm>
            <a:off x="168275" y="-3968"/>
            <a:ext cx="10771187" cy="1128712"/>
          </a:xfrm>
          <a:prstGeom prst="rect">
            <a:avLst/>
          </a:prstGeom>
          <a:noFill/>
          <a:ln>
            <a:noFill/>
          </a:ln>
        </p:spPr>
        <p:txBody>
          <a:bodyPr spcFirstLastPara="1" wrap="square" lIns="90000" tIns="45000" rIns="90000" bIns="45000" anchor="ctr" anchorCtr="0">
            <a:noAutofit/>
          </a:bodyPr>
          <a:lstStyle/>
          <a:p>
            <a:pPr marL="0" marR="0" lvl="0" indent="0" algn="l" rtl="0">
              <a:lnSpc>
                <a:spcPct val="100000"/>
              </a:lnSpc>
              <a:spcBef>
                <a:spcPts val="0"/>
              </a:spcBef>
              <a:spcAft>
                <a:spcPts val="0"/>
              </a:spcAft>
              <a:buClr>
                <a:srgbClr val="000000"/>
              </a:buClr>
              <a:buSzPts val="4000"/>
              <a:buFont typeface="Arial"/>
              <a:buNone/>
            </a:pPr>
            <a:r>
              <a:rPr lang="es-AR" sz="4000" b="0" i="0" u="none" strike="noStrike" cap="none">
                <a:solidFill>
                  <a:schemeClr val="accent5"/>
                </a:solidFill>
                <a:latin typeface="Calibri"/>
                <a:ea typeface="Calibri"/>
                <a:cs typeface="Calibri"/>
                <a:sym typeface="Calibri"/>
              </a:rPr>
              <a:t>Sección 3 del SRS </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4000"/>
              <a:buFont typeface="Arial"/>
              <a:buNone/>
            </a:pPr>
            <a:r>
              <a:rPr lang="es-AR" sz="4000" b="0" i="0" u="none" strike="noStrike" cap="none">
                <a:solidFill>
                  <a:schemeClr val="accent5"/>
                </a:solidFill>
                <a:latin typeface="Calibri"/>
                <a:ea typeface="Calibri"/>
                <a:cs typeface="Calibri"/>
                <a:sym typeface="Calibri"/>
              </a:rPr>
              <a:t>Requerimientos no funcionales </a:t>
            </a:r>
            <a:endParaRPr sz="1400" b="0" i="0" u="none" strike="noStrike" cap="none">
              <a:solidFill>
                <a:srgbClr val="000000"/>
              </a:solidFill>
              <a:latin typeface="Arial"/>
              <a:ea typeface="Arial"/>
              <a:cs typeface="Arial"/>
              <a:sym typeface="Arial"/>
            </a:endParaRPr>
          </a:p>
        </p:txBody>
      </p:sp>
      <p:sp>
        <p:nvSpPr>
          <p:cNvPr id="326" name="Google Shape;326;p60"/>
          <p:cNvSpPr/>
          <p:nvPr/>
        </p:nvSpPr>
        <p:spPr>
          <a:xfrm>
            <a:off x="9248775" y="2852738"/>
            <a:ext cx="2925763" cy="1047750"/>
          </a:xfrm>
          <a:prstGeom prst="rect">
            <a:avLst/>
          </a:prstGeom>
          <a:no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327" name="Google Shape;327;p60"/>
          <p:cNvSpPr/>
          <p:nvPr/>
        </p:nvSpPr>
        <p:spPr>
          <a:xfrm>
            <a:off x="5951538" y="6508750"/>
            <a:ext cx="2162175" cy="304800"/>
          </a:xfrm>
          <a:prstGeom prst="rect">
            <a:avLst/>
          </a:prstGeom>
          <a:no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328" name="Google Shape;328;p60"/>
          <p:cNvSpPr/>
          <p:nvPr/>
        </p:nvSpPr>
        <p:spPr>
          <a:xfrm>
            <a:off x="386971" y="1832487"/>
            <a:ext cx="11418058" cy="4478338"/>
          </a:xfrm>
          <a:prstGeom prst="rect">
            <a:avLst/>
          </a:prstGeom>
          <a:noFill/>
          <a:ln>
            <a:noFill/>
          </a:ln>
        </p:spPr>
        <p:txBody>
          <a:bodyPr spcFirstLastPara="1" wrap="square" lIns="90000" tIns="45000" rIns="90000" bIns="45000" anchor="t" anchorCtr="0">
            <a:noAutofit/>
          </a:bodyPr>
          <a:lstStyle/>
          <a:p>
            <a:pPr marL="342900" marR="0" lvl="0" indent="-342900" algn="l" rtl="0">
              <a:lnSpc>
                <a:spcPct val="100000"/>
              </a:lnSpc>
              <a:spcBef>
                <a:spcPts val="0"/>
              </a:spcBef>
              <a:spcAft>
                <a:spcPts val="0"/>
              </a:spcAft>
              <a:buClr>
                <a:srgbClr val="C00000"/>
              </a:buClr>
              <a:buSzPts val="3200"/>
              <a:buFont typeface="Noto Sans Symbols"/>
              <a:buChar char="❖"/>
            </a:pPr>
            <a:r>
              <a:rPr lang="es-AR" sz="3200" b="1" i="0" u="none" strike="noStrike" cap="none">
                <a:solidFill>
                  <a:srgbClr val="262626"/>
                </a:solidFill>
                <a:latin typeface="Calibri"/>
                <a:ea typeface="Calibri"/>
                <a:cs typeface="Calibri"/>
                <a:sym typeface="Calibri"/>
              </a:rPr>
              <a:t>3.3.1 Requerimientos de rendimiento</a:t>
            </a:r>
            <a:endParaRPr sz="1400" b="0" i="0" u="none" strike="noStrike" cap="none">
              <a:solidFill>
                <a:srgbClr val="000000"/>
              </a:solidFill>
              <a:latin typeface="Arial"/>
              <a:ea typeface="Arial"/>
              <a:cs typeface="Arial"/>
              <a:sym typeface="Arial"/>
            </a:endParaRPr>
          </a:p>
          <a:p>
            <a:pPr marL="346075" marR="0" lvl="1" indent="-341313" algn="l" rtl="0">
              <a:lnSpc>
                <a:spcPct val="100000"/>
              </a:lnSpc>
              <a:spcBef>
                <a:spcPts val="0"/>
              </a:spcBef>
              <a:spcAft>
                <a:spcPts val="0"/>
              </a:spcAft>
              <a:buClr>
                <a:srgbClr val="262626"/>
              </a:buClr>
              <a:buSzPts val="3200"/>
              <a:buFont typeface="Arial"/>
              <a:buChar char=" "/>
            </a:pPr>
            <a:r>
              <a:rPr lang="es-AR" sz="3200" b="0" i="0" u="none" strike="noStrike" cap="none">
                <a:solidFill>
                  <a:srgbClr val="262626"/>
                </a:solidFill>
                <a:latin typeface="Calibri"/>
                <a:ea typeface="Calibri"/>
                <a:cs typeface="Calibri"/>
                <a:sym typeface="Calibri"/>
              </a:rPr>
              <a:t>Requerimientos relacionados con la carga que se espera tenga que soportar el sistema. Por ejemplo, nro de terminales, nro esperado de usuarios simultáneamente conectados, etc.</a:t>
            </a:r>
            <a:endParaRPr sz="1400" b="0" i="0" u="none" strike="noStrike" cap="none">
              <a:solidFill>
                <a:srgbClr val="000000"/>
              </a:solidFill>
              <a:latin typeface="Arial"/>
              <a:ea typeface="Arial"/>
              <a:cs typeface="Arial"/>
              <a:sym typeface="Arial"/>
            </a:endParaRPr>
          </a:p>
          <a:p>
            <a:pPr marL="346075" marR="0" lvl="1" indent="-341313" algn="l" rtl="0">
              <a:lnSpc>
                <a:spcPct val="100000"/>
              </a:lnSpc>
              <a:spcBef>
                <a:spcPts val="0"/>
              </a:spcBef>
              <a:spcAft>
                <a:spcPts val="0"/>
              </a:spcAft>
              <a:buClr>
                <a:srgbClr val="262626"/>
              </a:buClr>
              <a:buSzPts val="3200"/>
              <a:buFont typeface="Arial"/>
              <a:buChar char=" "/>
            </a:pPr>
            <a:r>
              <a:rPr lang="es-AR" sz="3200" b="0" i="0" u="none" strike="noStrike" cap="none">
                <a:solidFill>
                  <a:srgbClr val="262626"/>
                </a:solidFill>
                <a:latin typeface="Calibri"/>
                <a:ea typeface="Calibri"/>
                <a:cs typeface="Calibri"/>
                <a:sym typeface="Calibri"/>
              </a:rPr>
              <a:t>Todos estos requerimientos deben ser mensurables. Por ejemplo, indicando “el 95% de las transacciones deben realizarse en menos de 1 segundo”, en lugar de “los operadores no deben esperar a que se complete la transacción”.</a:t>
            </a:r>
            <a:endParaRPr sz="1400" b="0" i="0" u="none" strike="noStrike" cap="none">
              <a:solidFill>
                <a:srgbClr val="000000"/>
              </a:solidFill>
              <a:latin typeface="Arial"/>
              <a:ea typeface="Arial"/>
              <a:cs typeface="Arial"/>
              <a:sym typeface="Arial"/>
            </a:endParaRPr>
          </a:p>
        </p:txBody>
      </p:sp>
      <p:sp>
        <p:nvSpPr>
          <p:cNvPr id="330" name="Google Shape;330;p60">
            <a:hlinkClick r:id="rId3" action="ppaction://hlinksldjump"/>
          </p:cNvPr>
          <p:cNvSpPr/>
          <p:nvPr/>
        </p:nvSpPr>
        <p:spPr>
          <a:xfrm rot="-6081511">
            <a:off x="11415049" y="1740600"/>
            <a:ext cx="572130" cy="420056"/>
          </a:xfrm>
          <a:prstGeom prst="curvedUpArrow">
            <a:avLst>
              <a:gd name="adj1" fmla="val 25000"/>
              <a:gd name="adj2" fmla="val 50000"/>
              <a:gd name="adj3" fmla="val 25000"/>
            </a:avLst>
          </a:prstGeom>
          <a:solidFill>
            <a:schemeClr val="accent1"/>
          </a:solidFill>
          <a:ln w="12700" cap="flat" cmpd="sng">
            <a:solidFill>
              <a:srgbClr val="8C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Shape 335"/>
        <p:cNvGrpSpPr/>
        <p:nvPr/>
      </p:nvGrpSpPr>
      <p:grpSpPr>
        <a:xfrm>
          <a:off x="0" y="0"/>
          <a:ext cx="0" cy="0"/>
          <a:chOff x="0" y="0"/>
          <a:chExt cx="0" cy="0"/>
        </a:xfrm>
      </p:grpSpPr>
      <p:sp>
        <p:nvSpPr>
          <p:cNvPr id="336" name="Google Shape;336;p61"/>
          <p:cNvSpPr/>
          <p:nvPr/>
        </p:nvSpPr>
        <p:spPr>
          <a:xfrm>
            <a:off x="47328" y="78582"/>
            <a:ext cx="10771187" cy="1128712"/>
          </a:xfrm>
          <a:prstGeom prst="rect">
            <a:avLst/>
          </a:prstGeom>
          <a:noFill/>
          <a:ln>
            <a:noFill/>
          </a:ln>
        </p:spPr>
        <p:txBody>
          <a:bodyPr spcFirstLastPara="1" wrap="square" lIns="90000" tIns="45000" rIns="90000" bIns="45000" anchor="ctr" anchorCtr="0">
            <a:noAutofit/>
          </a:bodyPr>
          <a:lstStyle/>
          <a:p>
            <a:pPr marL="0" marR="0" lvl="0" indent="0" algn="l" rtl="0">
              <a:lnSpc>
                <a:spcPct val="100000"/>
              </a:lnSpc>
              <a:spcBef>
                <a:spcPts val="0"/>
              </a:spcBef>
              <a:spcAft>
                <a:spcPts val="0"/>
              </a:spcAft>
              <a:buClr>
                <a:srgbClr val="000000"/>
              </a:buClr>
              <a:buSzPts val="4000"/>
              <a:buFont typeface="Arial"/>
              <a:buNone/>
            </a:pPr>
            <a:r>
              <a:rPr lang="es-AR" sz="4000" b="0" i="0" u="none" strike="noStrike" cap="none">
                <a:solidFill>
                  <a:schemeClr val="accent5"/>
                </a:solidFill>
                <a:latin typeface="Calibri"/>
                <a:ea typeface="Calibri"/>
                <a:cs typeface="Calibri"/>
                <a:sym typeface="Calibri"/>
              </a:rPr>
              <a:t>Sección 3 del SRS </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4000"/>
              <a:buFont typeface="Arial"/>
              <a:buNone/>
            </a:pPr>
            <a:r>
              <a:rPr lang="es-AR" sz="4000" b="0" i="0" u="none" strike="noStrike" cap="none">
                <a:solidFill>
                  <a:schemeClr val="accent5"/>
                </a:solidFill>
                <a:latin typeface="Calibri"/>
                <a:ea typeface="Calibri"/>
                <a:cs typeface="Calibri"/>
                <a:sym typeface="Calibri"/>
              </a:rPr>
              <a:t>Requerimientos no funcionales </a:t>
            </a:r>
            <a:endParaRPr sz="1400" b="0" i="0" u="none" strike="noStrike" cap="none">
              <a:solidFill>
                <a:srgbClr val="000000"/>
              </a:solidFill>
              <a:latin typeface="Arial"/>
              <a:ea typeface="Arial"/>
              <a:cs typeface="Arial"/>
              <a:sym typeface="Arial"/>
            </a:endParaRPr>
          </a:p>
        </p:txBody>
      </p:sp>
      <p:sp>
        <p:nvSpPr>
          <p:cNvPr id="337" name="Google Shape;337;p61"/>
          <p:cNvSpPr/>
          <p:nvPr/>
        </p:nvSpPr>
        <p:spPr>
          <a:xfrm>
            <a:off x="9248775" y="2852738"/>
            <a:ext cx="2925763" cy="1047750"/>
          </a:xfrm>
          <a:prstGeom prst="rect">
            <a:avLst/>
          </a:prstGeom>
          <a:no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338" name="Google Shape;338;p61"/>
          <p:cNvSpPr/>
          <p:nvPr/>
        </p:nvSpPr>
        <p:spPr>
          <a:xfrm>
            <a:off x="5951538" y="6508750"/>
            <a:ext cx="2162175" cy="304800"/>
          </a:xfrm>
          <a:prstGeom prst="rect">
            <a:avLst/>
          </a:prstGeom>
          <a:no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339" name="Google Shape;339;p61"/>
          <p:cNvSpPr/>
          <p:nvPr/>
        </p:nvSpPr>
        <p:spPr>
          <a:xfrm>
            <a:off x="511347" y="1735845"/>
            <a:ext cx="11418058" cy="4478338"/>
          </a:xfrm>
          <a:prstGeom prst="rect">
            <a:avLst/>
          </a:prstGeom>
          <a:noFill/>
          <a:ln>
            <a:noFill/>
          </a:ln>
        </p:spPr>
        <p:txBody>
          <a:bodyPr spcFirstLastPara="1" wrap="square" lIns="90000" tIns="45000" rIns="90000" bIns="45000" anchor="t" anchorCtr="0">
            <a:noAutofit/>
          </a:bodyPr>
          <a:lstStyle/>
          <a:p>
            <a:pPr marL="342900" marR="0" lvl="0" indent="-342900" algn="l" rtl="0">
              <a:lnSpc>
                <a:spcPct val="100000"/>
              </a:lnSpc>
              <a:spcBef>
                <a:spcPts val="0"/>
              </a:spcBef>
              <a:spcAft>
                <a:spcPts val="0"/>
              </a:spcAft>
              <a:buClr>
                <a:srgbClr val="C00000"/>
              </a:buClr>
              <a:buSzPts val="3200"/>
              <a:buFont typeface="Noto Sans Symbols"/>
              <a:buChar char="❖"/>
            </a:pPr>
            <a:r>
              <a:rPr lang="es-AR" sz="3200" b="1" i="0" u="none" strike="noStrike" cap="none">
                <a:solidFill>
                  <a:srgbClr val="262626"/>
                </a:solidFill>
                <a:latin typeface="Calibri"/>
                <a:ea typeface="Calibri"/>
                <a:cs typeface="Calibri"/>
                <a:sym typeface="Calibri"/>
              </a:rPr>
              <a:t>3.3.2 Seguridad</a:t>
            </a:r>
            <a:endParaRPr sz="1400" b="0" i="0" u="none" strike="noStrike" cap="none">
              <a:solidFill>
                <a:srgbClr val="000000"/>
              </a:solidFill>
              <a:latin typeface="Arial"/>
              <a:ea typeface="Arial"/>
              <a:cs typeface="Arial"/>
              <a:sym typeface="Arial"/>
            </a:endParaRPr>
          </a:p>
          <a:p>
            <a:pPr marL="346075" marR="0" lvl="1" indent="-341313" algn="l" rtl="0">
              <a:lnSpc>
                <a:spcPct val="100000"/>
              </a:lnSpc>
              <a:spcBef>
                <a:spcPts val="0"/>
              </a:spcBef>
              <a:spcAft>
                <a:spcPts val="0"/>
              </a:spcAft>
              <a:buClr>
                <a:srgbClr val="262626"/>
              </a:buClr>
              <a:buSzPts val="3200"/>
              <a:buFont typeface="Arial"/>
              <a:buChar char=" "/>
            </a:pPr>
            <a:r>
              <a:rPr lang="es-AR" sz="3200" b="0" i="0" u="none" strike="noStrike" cap="none">
                <a:solidFill>
                  <a:srgbClr val="262626"/>
                </a:solidFill>
                <a:latin typeface="Calibri"/>
                <a:ea typeface="Calibri"/>
                <a:cs typeface="Calibri"/>
                <a:sym typeface="Calibri"/>
              </a:rPr>
              <a:t>Especificación de elementos que protegerán al software de accesos, usos y sabotajes maliciosos, así como de modificaciones o destrucciones maliciosas o accidentales. Los requerimientos pueden especificar:</a:t>
            </a:r>
            <a:endParaRPr sz="1400" b="0" i="0" u="none" strike="noStrike" cap="none">
              <a:solidFill>
                <a:srgbClr val="000000"/>
              </a:solidFill>
              <a:latin typeface="Arial"/>
              <a:ea typeface="Arial"/>
              <a:cs typeface="Arial"/>
              <a:sym typeface="Arial"/>
            </a:endParaRPr>
          </a:p>
          <a:p>
            <a:pPr marL="346075" marR="0" lvl="1" indent="-341313" algn="l" rtl="0">
              <a:lnSpc>
                <a:spcPct val="100000"/>
              </a:lnSpc>
              <a:spcBef>
                <a:spcPts val="0"/>
              </a:spcBef>
              <a:spcAft>
                <a:spcPts val="0"/>
              </a:spcAft>
              <a:buClr>
                <a:srgbClr val="262626"/>
              </a:buClr>
              <a:buSzPts val="3200"/>
              <a:buFont typeface="Arial"/>
              <a:buChar char=" "/>
            </a:pPr>
            <a:r>
              <a:rPr lang="es-AR" sz="3200" b="0" i="0" u="none" strike="noStrike" cap="none">
                <a:solidFill>
                  <a:srgbClr val="262626"/>
                </a:solidFill>
                <a:latin typeface="Calibri"/>
                <a:ea typeface="Calibri"/>
                <a:cs typeface="Calibri"/>
                <a:sym typeface="Calibri"/>
              </a:rPr>
              <a:t>Empleo de técnicas criptográficas, Registro de ficheros con “logs” de actividad,  Asignación de determinadas funcionalidades a determinados módulos, Restricciones de comunicación entre determinados módulos, Comprobaciones de integridad de información crítica.</a:t>
            </a:r>
            <a:endParaRPr sz="1400" b="0" i="0" u="none" strike="noStrike" cap="none">
              <a:solidFill>
                <a:srgbClr val="000000"/>
              </a:solidFill>
              <a:latin typeface="Arial"/>
              <a:ea typeface="Arial"/>
              <a:cs typeface="Arial"/>
              <a:sym typeface="Arial"/>
            </a:endParaRPr>
          </a:p>
          <a:p>
            <a:pPr marL="90488" marR="0" lvl="0" indent="-90488" algn="l" rtl="0">
              <a:lnSpc>
                <a:spcPct val="100000"/>
              </a:lnSpc>
              <a:spcBef>
                <a:spcPts val="0"/>
              </a:spcBef>
              <a:spcAft>
                <a:spcPts val="0"/>
              </a:spcAft>
              <a:buClr>
                <a:srgbClr val="000000"/>
              </a:buClr>
              <a:buSzPts val="3200"/>
              <a:buFont typeface="Arial"/>
              <a:buNone/>
            </a:pPr>
            <a:endParaRPr sz="3200" b="0" i="0" u="none" strike="noStrike" cap="none">
              <a:solidFill>
                <a:srgbClr val="262626"/>
              </a:solidFill>
              <a:latin typeface="Calibri"/>
              <a:ea typeface="Calibri"/>
              <a:cs typeface="Calibri"/>
              <a:sym typeface="Calibri"/>
            </a:endParaRPr>
          </a:p>
        </p:txBody>
      </p:sp>
      <p:sp>
        <p:nvSpPr>
          <p:cNvPr id="340" name="Google Shape;340;p61"/>
          <p:cNvSpPr/>
          <p:nvPr/>
        </p:nvSpPr>
        <p:spPr>
          <a:xfrm>
            <a:off x="168275" y="6554788"/>
            <a:ext cx="2154238" cy="212725"/>
          </a:xfrm>
          <a:prstGeom prst="rect">
            <a:avLst/>
          </a:prstGeom>
          <a:noFill/>
          <a:ln>
            <a:noFill/>
          </a:ln>
        </p:spPr>
        <p:txBody>
          <a:bodyPr spcFirstLastPara="1" wrap="square" lIns="90000" tIns="45000" rIns="90000" bIns="45000" anchor="t" anchorCtr="0">
            <a:noAutofit/>
          </a:bodyPr>
          <a:lstStyle/>
          <a:p>
            <a:pPr marL="0" marR="0" lvl="0" indent="0" algn="l" rtl="0">
              <a:lnSpc>
                <a:spcPct val="100000"/>
              </a:lnSpc>
              <a:spcBef>
                <a:spcPts val="0"/>
              </a:spcBef>
              <a:spcAft>
                <a:spcPts val="0"/>
              </a:spcAft>
              <a:buClr>
                <a:srgbClr val="000000"/>
              </a:buClr>
              <a:buSzPts val="1400"/>
              <a:buFont typeface="Arial"/>
              <a:buNone/>
            </a:pPr>
            <a:r>
              <a:rPr lang="es-AR" sz="1400" b="0" i="0" u="none" strike="noStrike" cap="none">
                <a:solidFill>
                  <a:srgbClr val="8F8F8F"/>
                </a:solidFill>
                <a:latin typeface="Calibri"/>
                <a:ea typeface="Calibri"/>
                <a:cs typeface="Calibri"/>
                <a:sym typeface="Calibri"/>
              </a:rPr>
              <a:t>Ingenieria de Software II</a:t>
            </a:r>
            <a:endParaRPr sz="1400" b="0" i="0" u="none" strike="noStrike" cap="none">
              <a:solidFill>
                <a:srgbClr val="000000"/>
              </a:solidFill>
              <a:latin typeface="Arial"/>
              <a:ea typeface="Arial"/>
              <a:cs typeface="Arial"/>
              <a:sym typeface="Arial"/>
            </a:endParaRPr>
          </a:p>
        </p:txBody>
      </p:sp>
      <p:sp>
        <p:nvSpPr>
          <p:cNvPr id="341" name="Google Shape;341;p61">
            <a:hlinkClick r:id="rId3" action="ppaction://hlinksldjump"/>
          </p:cNvPr>
          <p:cNvSpPr/>
          <p:nvPr/>
        </p:nvSpPr>
        <p:spPr>
          <a:xfrm rot="-6081511">
            <a:off x="11415049" y="1740600"/>
            <a:ext cx="572130" cy="420056"/>
          </a:xfrm>
          <a:prstGeom prst="curvedUpArrow">
            <a:avLst>
              <a:gd name="adj1" fmla="val 25000"/>
              <a:gd name="adj2" fmla="val 50000"/>
              <a:gd name="adj3" fmla="val 25000"/>
            </a:avLst>
          </a:prstGeom>
          <a:solidFill>
            <a:schemeClr val="accent1"/>
          </a:solidFill>
          <a:ln w="12700" cap="flat" cmpd="sng">
            <a:solidFill>
              <a:srgbClr val="8C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Shape 346"/>
        <p:cNvGrpSpPr/>
        <p:nvPr/>
      </p:nvGrpSpPr>
      <p:grpSpPr>
        <a:xfrm>
          <a:off x="0" y="0"/>
          <a:ext cx="0" cy="0"/>
          <a:chOff x="0" y="0"/>
          <a:chExt cx="0" cy="0"/>
        </a:xfrm>
      </p:grpSpPr>
      <p:sp>
        <p:nvSpPr>
          <p:cNvPr id="347" name="Google Shape;347;p62"/>
          <p:cNvSpPr/>
          <p:nvPr/>
        </p:nvSpPr>
        <p:spPr>
          <a:xfrm>
            <a:off x="-23765" y="0"/>
            <a:ext cx="10771187" cy="1128712"/>
          </a:xfrm>
          <a:prstGeom prst="rect">
            <a:avLst/>
          </a:prstGeom>
          <a:noFill/>
          <a:ln>
            <a:noFill/>
          </a:ln>
        </p:spPr>
        <p:txBody>
          <a:bodyPr spcFirstLastPara="1" wrap="square" lIns="90000" tIns="45000" rIns="90000" bIns="45000" anchor="ctr" anchorCtr="0">
            <a:noAutofit/>
          </a:bodyPr>
          <a:lstStyle/>
          <a:p>
            <a:pPr marL="0" marR="0" lvl="0" indent="0" algn="l" rtl="0">
              <a:lnSpc>
                <a:spcPct val="100000"/>
              </a:lnSpc>
              <a:spcBef>
                <a:spcPts val="0"/>
              </a:spcBef>
              <a:spcAft>
                <a:spcPts val="0"/>
              </a:spcAft>
              <a:buClr>
                <a:srgbClr val="000000"/>
              </a:buClr>
              <a:buSzPts val="4000"/>
              <a:buFont typeface="Arial"/>
              <a:buNone/>
            </a:pPr>
            <a:r>
              <a:rPr lang="es-AR" sz="4000" b="0" i="0" u="none" strike="noStrike" cap="none">
                <a:solidFill>
                  <a:schemeClr val="accent5"/>
                </a:solidFill>
                <a:latin typeface="Calibri"/>
                <a:ea typeface="Calibri"/>
                <a:cs typeface="Calibri"/>
                <a:sym typeface="Calibri"/>
              </a:rPr>
              <a:t>Sección 3 del SRS</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4000"/>
              <a:buFont typeface="Arial"/>
              <a:buNone/>
            </a:pPr>
            <a:r>
              <a:rPr lang="es-AR" sz="4000" b="0" i="0" u="none" strike="noStrike" cap="none">
                <a:solidFill>
                  <a:schemeClr val="accent5"/>
                </a:solidFill>
                <a:latin typeface="Calibri"/>
                <a:ea typeface="Calibri"/>
                <a:cs typeface="Calibri"/>
                <a:sym typeface="Calibri"/>
              </a:rPr>
              <a:t>Requerimientos no funcionales </a:t>
            </a:r>
            <a:endParaRPr sz="1400" b="0" i="0" u="none" strike="noStrike" cap="none">
              <a:solidFill>
                <a:srgbClr val="000000"/>
              </a:solidFill>
              <a:latin typeface="Arial"/>
              <a:ea typeface="Arial"/>
              <a:cs typeface="Arial"/>
              <a:sym typeface="Arial"/>
            </a:endParaRPr>
          </a:p>
        </p:txBody>
      </p:sp>
      <p:sp>
        <p:nvSpPr>
          <p:cNvPr id="348" name="Google Shape;348;p62"/>
          <p:cNvSpPr/>
          <p:nvPr/>
        </p:nvSpPr>
        <p:spPr>
          <a:xfrm>
            <a:off x="9248775" y="2852738"/>
            <a:ext cx="2925763" cy="1047750"/>
          </a:xfrm>
          <a:prstGeom prst="rect">
            <a:avLst/>
          </a:prstGeom>
          <a:no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349" name="Google Shape;349;p62"/>
          <p:cNvSpPr/>
          <p:nvPr/>
        </p:nvSpPr>
        <p:spPr>
          <a:xfrm>
            <a:off x="5951538" y="6508750"/>
            <a:ext cx="2162175" cy="304800"/>
          </a:xfrm>
          <a:prstGeom prst="rect">
            <a:avLst/>
          </a:prstGeom>
          <a:no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350" name="Google Shape;350;p62"/>
          <p:cNvSpPr/>
          <p:nvPr/>
        </p:nvSpPr>
        <p:spPr>
          <a:xfrm>
            <a:off x="623888" y="1901825"/>
            <a:ext cx="10296648" cy="4478338"/>
          </a:xfrm>
          <a:prstGeom prst="rect">
            <a:avLst/>
          </a:prstGeom>
          <a:noFill/>
          <a:ln>
            <a:noFill/>
          </a:ln>
        </p:spPr>
        <p:txBody>
          <a:bodyPr spcFirstLastPara="1" wrap="square" lIns="90000" tIns="45000" rIns="90000" bIns="45000" anchor="t" anchorCtr="0">
            <a:noAutofit/>
          </a:bodyPr>
          <a:lstStyle/>
          <a:p>
            <a:pPr marL="342900" marR="0" lvl="0" indent="-342900" algn="l" rtl="0">
              <a:lnSpc>
                <a:spcPct val="100000"/>
              </a:lnSpc>
              <a:spcBef>
                <a:spcPts val="0"/>
              </a:spcBef>
              <a:spcAft>
                <a:spcPts val="0"/>
              </a:spcAft>
              <a:buClr>
                <a:srgbClr val="C00000"/>
              </a:buClr>
              <a:buSzPts val="3200"/>
              <a:buFont typeface="Noto Sans Symbols"/>
              <a:buChar char="❖"/>
            </a:pPr>
            <a:r>
              <a:rPr lang="es-AR" sz="3200" b="1" i="0" u="none" strike="noStrike" cap="none">
                <a:solidFill>
                  <a:srgbClr val="262626"/>
                </a:solidFill>
                <a:latin typeface="Calibri"/>
                <a:ea typeface="Calibri"/>
                <a:cs typeface="Calibri"/>
                <a:sym typeface="Calibri"/>
              </a:rPr>
              <a:t>3.3.3Portabilidad</a:t>
            </a:r>
            <a:endParaRPr sz="1400" b="0" i="0" u="none" strike="noStrike" cap="none">
              <a:solidFill>
                <a:srgbClr val="000000"/>
              </a:solidFill>
              <a:latin typeface="Arial"/>
              <a:ea typeface="Arial"/>
              <a:cs typeface="Arial"/>
              <a:sym typeface="Arial"/>
            </a:endParaRPr>
          </a:p>
          <a:p>
            <a:pPr marL="346075" marR="0" lvl="1" indent="-341313" algn="l" rtl="0">
              <a:lnSpc>
                <a:spcPct val="100000"/>
              </a:lnSpc>
              <a:spcBef>
                <a:spcPts val="0"/>
              </a:spcBef>
              <a:spcAft>
                <a:spcPts val="0"/>
              </a:spcAft>
              <a:buClr>
                <a:srgbClr val="262626"/>
              </a:buClr>
              <a:buSzPts val="3200"/>
              <a:buFont typeface="Arial"/>
              <a:buChar char=" "/>
            </a:pPr>
            <a:r>
              <a:rPr lang="es-AR" sz="3200" b="0" i="0" u="none" strike="noStrike" cap="none">
                <a:solidFill>
                  <a:srgbClr val="262626"/>
                </a:solidFill>
                <a:latin typeface="Calibri"/>
                <a:ea typeface="Calibri"/>
                <a:cs typeface="Calibri"/>
                <a:sym typeface="Calibri"/>
              </a:rPr>
              <a:t>Especificación de atributos que debe presentar el software para facilitar su traslado a otras plataformas u entornos. Pueden incluirse:</a:t>
            </a:r>
            <a:endParaRPr sz="1400" b="0" i="0" u="none" strike="noStrike" cap="none">
              <a:solidFill>
                <a:srgbClr val="000000"/>
              </a:solidFill>
              <a:latin typeface="Arial"/>
              <a:ea typeface="Arial"/>
              <a:cs typeface="Arial"/>
              <a:sym typeface="Arial"/>
            </a:endParaRPr>
          </a:p>
          <a:p>
            <a:pPr marL="346075" marR="0" lvl="1" indent="-341313" algn="l" rtl="0">
              <a:lnSpc>
                <a:spcPct val="100000"/>
              </a:lnSpc>
              <a:spcBef>
                <a:spcPts val="0"/>
              </a:spcBef>
              <a:spcAft>
                <a:spcPts val="0"/>
              </a:spcAft>
              <a:buClr>
                <a:srgbClr val="262626"/>
              </a:buClr>
              <a:buSzPts val="3200"/>
              <a:buFont typeface="Arial"/>
              <a:buChar char=" "/>
            </a:pPr>
            <a:r>
              <a:rPr lang="es-AR" sz="3200" b="0" i="0" u="none" strike="noStrike" cap="none">
                <a:solidFill>
                  <a:srgbClr val="262626"/>
                </a:solidFill>
                <a:latin typeface="Calibri"/>
                <a:ea typeface="Calibri"/>
                <a:cs typeface="Calibri"/>
                <a:sym typeface="Calibri"/>
              </a:rPr>
              <a:t>% componentes dependientes del servidor. % código dependiente del servidor. Uso de un determinado lenguaje por su portabilidad. Uso de un determinado compilador o plataforma de desarrollo. Uso de un determinado sistema operativo.</a:t>
            </a:r>
            <a:endParaRPr sz="1400" b="0" i="0" u="none" strike="noStrike" cap="none">
              <a:solidFill>
                <a:srgbClr val="000000"/>
              </a:solidFill>
              <a:latin typeface="Arial"/>
              <a:ea typeface="Arial"/>
              <a:cs typeface="Arial"/>
              <a:sym typeface="Arial"/>
            </a:endParaRPr>
          </a:p>
          <a:p>
            <a:pPr marL="90488" marR="0" lvl="0" indent="-90488" algn="l" rtl="0">
              <a:lnSpc>
                <a:spcPct val="100000"/>
              </a:lnSpc>
              <a:spcBef>
                <a:spcPts val="0"/>
              </a:spcBef>
              <a:spcAft>
                <a:spcPts val="0"/>
              </a:spcAft>
              <a:buClr>
                <a:srgbClr val="000000"/>
              </a:buClr>
              <a:buSzPts val="3200"/>
              <a:buFont typeface="Arial"/>
              <a:buNone/>
            </a:pPr>
            <a:endParaRPr sz="3200" b="0" i="0" u="none" strike="noStrike" cap="none">
              <a:solidFill>
                <a:srgbClr val="262626"/>
              </a:solidFill>
              <a:latin typeface="Calibri"/>
              <a:ea typeface="Calibri"/>
              <a:cs typeface="Calibri"/>
              <a:sym typeface="Calibri"/>
            </a:endParaRPr>
          </a:p>
        </p:txBody>
      </p:sp>
      <p:sp>
        <p:nvSpPr>
          <p:cNvPr id="352" name="Google Shape;352;p62">
            <a:hlinkClick r:id="rId3" action="ppaction://hlinksldjump"/>
          </p:cNvPr>
          <p:cNvSpPr/>
          <p:nvPr/>
        </p:nvSpPr>
        <p:spPr>
          <a:xfrm rot="-6081511">
            <a:off x="11415049" y="1740600"/>
            <a:ext cx="572130" cy="420056"/>
          </a:xfrm>
          <a:prstGeom prst="curvedUpArrow">
            <a:avLst>
              <a:gd name="adj1" fmla="val 25000"/>
              <a:gd name="adj2" fmla="val 50000"/>
              <a:gd name="adj3" fmla="val 25000"/>
            </a:avLst>
          </a:prstGeom>
          <a:solidFill>
            <a:schemeClr val="accent1"/>
          </a:solidFill>
          <a:ln w="12700" cap="flat" cmpd="sng">
            <a:solidFill>
              <a:srgbClr val="8C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Shape 357"/>
        <p:cNvGrpSpPr/>
        <p:nvPr/>
      </p:nvGrpSpPr>
      <p:grpSpPr>
        <a:xfrm>
          <a:off x="0" y="0"/>
          <a:ext cx="0" cy="0"/>
          <a:chOff x="0" y="0"/>
          <a:chExt cx="0" cy="0"/>
        </a:xfrm>
      </p:grpSpPr>
      <p:sp>
        <p:nvSpPr>
          <p:cNvPr id="358" name="Google Shape;358;p63"/>
          <p:cNvSpPr/>
          <p:nvPr/>
        </p:nvSpPr>
        <p:spPr>
          <a:xfrm>
            <a:off x="8992" y="-715"/>
            <a:ext cx="10771187" cy="1128712"/>
          </a:xfrm>
          <a:prstGeom prst="rect">
            <a:avLst/>
          </a:prstGeom>
          <a:noFill/>
          <a:ln>
            <a:noFill/>
          </a:ln>
        </p:spPr>
        <p:txBody>
          <a:bodyPr spcFirstLastPara="1" wrap="square" lIns="90000" tIns="45000" rIns="90000" bIns="45000" anchor="ctr" anchorCtr="0">
            <a:noAutofit/>
          </a:bodyPr>
          <a:lstStyle/>
          <a:p>
            <a:pPr marL="0" marR="0" lvl="0" indent="0" algn="l" rtl="0">
              <a:lnSpc>
                <a:spcPct val="100000"/>
              </a:lnSpc>
              <a:spcBef>
                <a:spcPts val="0"/>
              </a:spcBef>
              <a:spcAft>
                <a:spcPts val="0"/>
              </a:spcAft>
              <a:buClr>
                <a:srgbClr val="000000"/>
              </a:buClr>
              <a:buSzPts val="4000"/>
              <a:buFont typeface="Arial"/>
              <a:buNone/>
            </a:pPr>
            <a:r>
              <a:rPr lang="es-AR" sz="4000" b="0" i="0" u="none" strike="noStrike" cap="none">
                <a:solidFill>
                  <a:schemeClr val="accent5"/>
                </a:solidFill>
                <a:latin typeface="Calibri"/>
                <a:ea typeface="Calibri"/>
                <a:cs typeface="Calibri"/>
                <a:sym typeface="Calibri"/>
              </a:rPr>
              <a:t>Sección 4 del SRS </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4000"/>
              <a:buFont typeface="Arial"/>
              <a:buNone/>
            </a:pPr>
            <a:r>
              <a:rPr lang="es-AR" sz="4000" b="0" i="0" u="none" strike="noStrike" cap="none">
                <a:solidFill>
                  <a:schemeClr val="accent5"/>
                </a:solidFill>
                <a:latin typeface="Calibri"/>
                <a:ea typeface="Calibri"/>
                <a:cs typeface="Calibri"/>
                <a:sym typeface="Calibri"/>
              </a:rPr>
              <a:t>Mantenimiento</a:t>
            </a:r>
            <a:endParaRPr sz="1400" b="0" i="0" u="none" strike="noStrike" cap="none">
              <a:solidFill>
                <a:srgbClr val="000000"/>
              </a:solidFill>
              <a:latin typeface="Arial"/>
              <a:ea typeface="Arial"/>
              <a:cs typeface="Arial"/>
              <a:sym typeface="Arial"/>
            </a:endParaRPr>
          </a:p>
        </p:txBody>
      </p:sp>
      <p:sp>
        <p:nvSpPr>
          <p:cNvPr id="359" name="Google Shape;359;p63"/>
          <p:cNvSpPr/>
          <p:nvPr/>
        </p:nvSpPr>
        <p:spPr>
          <a:xfrm>
            <a:off x="9248775" y="2852738"/>
            <a:ext cx="2925763" cy="1047750"/>
          </a:xfrm>
          <a:prstGeom prst="rect">
            <a:avLst/>
          </a:prstGeom>
          <a:no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360" name="Google Shape;360;p63"/>
          <p:cNvSpPr/>
          <p:nvPr/>
        </p:nvSpPr>
        <p:spPr>
          <a:xfrm>
            <a:off x="5951538" y="6508750"/>
            <a:ext cx="2162175" cy="304800"/>
          </a:xfrm>
          <a:prstGeom prst="rect">
            <a:avLst/>
          </a:prstGeom>
          <a:no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361" name="Google Shape;361;p63"/>
          <p:cNvSpPr/>
          <p:nvPr/>
        </p:nvSpPr>
        <p:spPr>
          <a:xfrm>
            <a:off x="623888" y="1973262"/>
            <a:ext cx="10368656" cy="4478338"/>
          </a:xfrm>
          <a:prstGeom prst="rect">
            <a:avLst/>
          </a:prstGeom>
          <a:noFill/>
          <a:ln>
            <a:noFill/>
          </a:ln>
        </p:spPr>
        <p:txBody>
          <a:bodyPr spcFirstLastPara="1" wrap="square" lIns="90000" tIns="45000" rIns="90000" bIns="45000" anchor="t" anchorCtr="0">
            <a:noAutofit/>
          </a:bodyPr>
          <a:lstStyle/>
          <a:p>
            <a:pPr marL="342900" marR="0" lvl="0" indent="-342900" algn="l" rtl="0">
              <a:lnSpc>
                <a:spcPct val="100000"/>
              </a:lnSpc>
              <a:spcBef>
                <a:spcPts val="0"/>
              </a:spcBef>
              <a:spcAft>
                <a:spcPts val="0"/>
              </a:spcAft>
              <a:buClr>
                <a:srgbClr val="C00000"/>
              </a:buClr>
              <a:buSzPts val="3200"/>
              <a:buFont typeface="Noto Sans Symbols"/>
              <a:buChar char="❖"/>
            </a:pPr>
            <a:r>
              <a:rPr lang="es-AR" sz="3200" b="0" i="0" u="none" strike="noStrike" cap="none">
                <a:solidFill>
                  <a:srgbClr val="262626"/>
                </a:solidFill>
                <a:latin typeface="Calibri"/>
                <a:ea typeface="Calibri"/>
                <a:cs typeface="Calibri"/>
                <a:sym typeface="Calibri"/>
              </a:rPr>
              <a:t>Identificación del tipo de mantenimiento necesario del sistema. </a:t>
            </a:r>
            <a:endParaRPr sz="1400" b="0" i="0" u="none" strike="noStrike" cap="none">
              <a:solidFill>
                <a:srgbClr val="000000"/>
              </a:solidFill>
              <a:latin typeface="Arial"/>
              <a:ea typeface="Arial"/>
              <a:cs typeface="Arial"/>
              <a:sym typeface="Arial"/>
            </a:endParaRPr>
          </a:p>
          <a:p>
            <a:pPr marL="342900" marR="0" lvl="0" indent="-342900" algn="l" rtl="0">
              <a:lnSpc>
                <a:spcPct val="100000"/>
              </a:lnSpc>
              <a:spcBef>
                <a:spcPts val="0"/>
              </a:spcBef>
              <a:spcAft>
                <a:spcPts val="0"/>
              </a:spcAft>
              <a:buClr>
                <a:srgbClr val="C00000"/>
              </a:buClr>
              <a:buSzPts val="3200"/>
              <a:buFont typeface="Noto Sans Symbols"/>
              <a:buChar char="❖"/>
            </a:pPr>
            <a:r>
              <a:rPr lang="es-AR" sz="3200" b="0" i="0" u="none" strike="noStrike" cap="none">
                <a:solidFill>
                  <a:srgbClr val="262626"/>
                </a:solidFill>
                <a:latin typeface="Calibri"/>
                <a:ea typeface="Calibri"/>
                <a:cs typeface="Calibri"/>
                <a:sym typeface="Calibri"/>
              </a:rPr>
              <a:t>Especificación de quien debe realizar las tareas de mantenimiento, por ejemplo usuarios, o un desarrollador.</a:t>
            </a:r>
            <a:endParaRPr sz="1400" b="0" i="0" u="none" strike="noStrike" cap="none">
              <a:solidFill>
                <a:srgbClr val="000000"/>
              </a:solidFill>
              <a:latin typeface="Arial"/>
              <a:ea typeface="Arial"/>
              <a:cs typeface="Arial"/>
              <a:sym typeface="Arial"/>
            </a:endParaRPr>
          </a:p>
          <a:p>
            <a:pPr marL="342900" marR="0" lvl="0" indent="-342900" algn="l" rtl="0">
              <a:lnSpc>
                <a:spcPct val="100000"/>
              </a:lnSpc>
              <a:spcBef>
                <a:spcPts val="0"/>
              </a:spcBef>
              <a:spcAft>
                <a:spcPts val="0"/>
              </a:spcAft>
              <a:buClr>
                <a:srgbClr val="C00000"/>
              </a:buClr>
              <a:buSzPts val="3200"/>
              <a:buFont typeface="Noto Sans Symbols"/>
              <a:buChar char="❖"/>
            </a:pPr>
            <a:r>
              <a:rPr lang="es-AR" sz="3200" b="0" i="0" u="none" strike="noStrike" cap="none">
                <a:solidFill>
                  <a:srgbClr val="262626"/>
                </a:solidFill>
                <a:latin typeface="Calibri"/>
                <a:ea typeface="Calibri"/>
                <a:cs typeface="Calibri"/>
                <a:sym typeface="Calibri"/>
              </a:rPr>
              <a:t>Especificación de cuando debe realizarse las tareas de mantenimiento. Por ejemplo, generación de estadísticas de acceso semanales y mensuales.</a:t>
            </a:r>
            <a:endParaRPr sz="1400" b="0" i="0" u="none" strike="noStrike" cap="none">
              <a:solidFill>
                <a:srgbClr val="000000"/>
              </a:solidFill>
              <a:latin typeface="Arial"/>
              <a:ea typeface="Arial"/>
              <a:cs typeface="Arial"/>
              <a:sym typeface="Arial"/>
            </a:endParaRPr>
          </a:p>
        </p:txBody>
      </p:sp>
      <p:sp>
        <p:nvSpPr>
          <p:cNvPr id="362" name="Google Shape;362;p63"/>
          <p:cNvSpPr/>
          <p:nvPr/>
        </p:nvSpPr>
        <p:spPr>
          <a:xfrm>
            <a:off x="168275" y="6554788"/>
            <a:ext cx="2154238" cy="212725"/>
          </a:xfrm>
          <a:prstGeom prst="rect">
            <a:avLst/>
          </a:prstGeom>
          <a:noFill/>
          <a:ln>
            <a:noFill/>
          </a:ln>
        </p:spPr>
        <p:txBody>
          <a:bodyPr spcFirstLastPara="1" wrap="square" lIns="90000" tIns="45000" rIns="90000" bIns="45000" anchor="t" anchorCtr="0">
            <a:noAutofit/>
          </a:bodyPr>
          <a:lstStyle/>
          <a:p>
            <a:pPr marL="0" marR="0" lvl="0" indent="0" algn="l" rtl="0">
              <a:lnSpc>
                <a:spcPct val="100000"/>
              </a:lnSpc>
              <a:spcBef>
                <a:spcPts val="0"/>
              </a:spcBef>
              <a:spcAft>
                <a:spcPts val="0"/>
              </a:spcAft>
              <a:buClr>
                <a:srgbClr val="000000"/>
              </a:buClr>
              <a:buSzPts val="1400"/>
              <a:buFont typeface="Arial"/>
              <a:buNone/>
            </a:pPr>
            <a:r>
              <a:rPr lang="es-AR" sz="1400" b="0" i="0" u="none" strike="noStrike" cap="none">
                <a:solidFill>
                  <a:srgbClr val="8F8F8F"/>
                </a:solidFill>
                <a:latin typeface="Calibri"/>
                <a:ea typeface="Calibri"/>
                <a:cs typeface="Calibri"/>
                <a:sym typeface="Calibri"/>
              </a:rPr>
              <a:t>Ingenieria de Software II</a:t>
            </a:r>
            <a:endParaRPr sz="1400" b="0" i="0" u="none" strike="noStrike" cap="none">
              <a:solidFill>
                <a:srgbClr val="000000"/>
              </a:solidFill>
              <a:latin typeface="Arial"/>
              <a:ea typeface="Arial"/>
              <a:cs typeface="Arial"/>
              <a:sym typeface="Arial"/>
            </a:endParaRPr>
          </a:p>
        </p:txBody>
      </p:sp>
      <p:sp>
        <p:nvSpPr>
          <p:cNvPr id="363" name="Google Shape;363;p63">
            <a:hlinkClick r:id="rId3" action="ppaction://hlinksldjump"/>
          </p:cNvPr>
          <p:cNvSpPr/>
          <p:nvPr/>
        </p:nvSpPr>
        <p:spPr>
          <a:xfrm rot="-6081511">
            <a:off x="11415049" y="1740600"/>
            <a:ext cx="572130" cy="420056"/>
          </a:xfrm>
          <a:prstGeom prst="curvedUpArrow">
            <a:avLst>
              <a:gd name="adj1" fmla="val 25000"/>
              <a:gd name="adj2" fmla="val 50000"/>
              <a:gd name="adj3" fmla="val 25000"/>
            </a:avLst>
          </a:prstGeom>
          <a:solidFill>
            <a:schemeClr val="accent1"/>
          </a:solidFill>
          <a:ln w="12700" cap="flat" cmpd="sng">
            <a:solidFill>
              <a:srgbClr val="8C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Shape 368"/>
        <p:cNvGrpSpPr/>
        <p:nvPr/>
      </p:nvGrpSpPr>
      <p:grpSpPr>
        <a:xfrm>
          <a:off x="0" y="0"/>
          <a:ext cx="0" cy="0"/>
          <a:chOff x="0" y="0"/>
          <a:chExt cx="0" cy="0"/>
        </a:xfrm>
      </p:grpSpPr>
      <p:sp>
        <p:nvSpPr>
          <p:cNvPr id="369" name="Google Shape;369;p64"/>
          <p:cNvSpPr/>
          <p:nvPr/>
        </p:nvSpPr>
        <p:spPr>
          <a:xfrm>
            <a:off x="3921" y="36448"/>
            <a:ext cx="10771187" cy="1128712"/>
          </a:xfrm>
          <a:prstGeom prst="rect">
            <a:avLst/>
          </a:prstGeom>
          <a:noFill/>
          <a:ln>
            <a:noFill/>
          </a:ln>
        </p:spPr>
        <p:txBody>
          <a:bodyPr spcFirstLastPara="1" wrap="square" lIns="90000" tIns="45000" rIns="90000" bIns="45000" anchor="ctr" anchorCtr="0">
            <a:noAutofit/>
          </a:bodyPr>
          <a:lstStyle/>
          <a:p>
            <a:pPr marL="0" marR="0" lvl="0" indent="0" algn="l" rtl="0">
              <a:lnSpc>
                <a:spcPct val="100000"/>
              </a:lnSpc>
              <a:spcBef>
                <a:spcPts val="0"/>
              </a:spcBef>
              <a:spcAft>
                <a:spcPts val="0"/>
              </a:spcAft>
              <a:buClr>
                <a:srgbClr val="000000"/>
              </a:buClr>
              <a:buSzPts val="4000"/>
              <a:buFont typeface="Arial"/>
              <a:buNone/>
            </a:pPr>
            <a:r>
              <a:rPr lang="es-AR" sz="4000" b="0" i="0" u="none" strike="noStrike" cap="none">
                <a:solidFill>
                  <a:schemeClr val="accent5"/>
                </a:solidFill>
                <a:latin typeface="Calibri"/>
                <a:ea typeface="Calibri"/>
                <a:cs typeface="Calibri"/>
                <a:sym typeface="Calibri"/>
              </a:rPr>
              <a:t>Sección 5 del SRS </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4000"/>
              <a:buFont typeface="Arial"/>
              <a:buNone/>
            </a:pPr>
            <a:r>
              <a:rPr lang="es-AR" sz="4000" b="0" i="0" u="none" strike="noStrike" cap="none">
                <a:solidFill>
                  <a:schemeClr val="accent5"/>
                </a:solidFill>
                <a:latin typeface="Calibri"/>
                <a:ea typeface="Calibri"/>
                <a:cs typeface="Calibri"/>
                <a:sym typeface="Calibri"/>
              </a:rPr>
              <a:t>Apéndices</a:t>
            </a:r>
            <a:endParaRPr sz="1400" b="0" i="0" u="none" strike="noStrike" cap="none">
              <a:solidFill>
                <a:srgbClr val="000000"/>
              </a:solidFill>
              <a:latin typeface="Arial"/>
              <a:ea typeface="Arial"/>
              <a:cs typeface="Arial"/>
              <a:sym typeface="Arial"/>
            </a:endParaRPr>
          </a:p>
        </p:txBody>
      </p:sp>
      <p:sp>
        <p:nvSpPr>
          <p:cNvPr id="370" name="Google Shape;370;p64"/>
          <p:cNvSpPr/>
          <p:nvPr/>
        </p:nvSpPr>
        <p:spPr>
          <a:xfrm>
            <a:off x="9248775" y="2852738"/>
            <a:ext cx="2925763" cy="1047750"/>
          </a:xfrm>
          <a:prstGeom prst="rect">
            <a:avLst/>
          </a:prstGeom>
          <a:no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371" name="Google Shape;371;p64"/>
          <p:cNvSpPr/>
          <p:nvPr/>
        </p:nvSpPr>
        <p:spPr>
          <a:xfrm>
            <a:off x="5951538" y="6508750"/>
            <a:ext cx="2162175" cy="304800"/>
          </a:xfrm>
          <a:prstGeom prst="rect">
            <a:avLst/>
          </a:prstGeom>
          <a:no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372" name="Google Shape;372;p64"/>
          <p:cNvSpPr/>
          <p:nvPr/>
        </p:nvSpPr>
        <p:spPr>
          <a:xfrm>
            <a:off x="623888" y="1901825"/>
            <a:ext cx="9791700" cy="4478338"/>
          </a:xfrm>
          <a:prstGeom prst="rect">
            <a:avLst/>
          </a:prstGeom>
          <a:noFill/>
          <a:ln>
            <a:noFill/>
          </a:ln>
        </p:spPr>
        <p:txBody>
          <a:bodyPr spcFirstLastPara="1" wrap="square" lIns="90000" tIns="45000" rIns="90000" bIns="45000" anchor="t" anchorCtr="0">
            <a:noAutofit/>
          </a:bodyPr>
          <a:lstStyle/>
          <a:p>
            <a:pPr marL="346075" marR="0" lvl="1" indent="-341313" algn="l" rtl="0">
              <a:lnSpc>
                <a:spcPct val="100000"/>
              </a:lnSpc>
              <a:spcBef>
                <a:spcPts val="0"/>
              </a:spcBef>
              <a:spcAft>
                <a:spcPts val="0"/>
              </a:spcAft>
              <a:buClr>
                <a:srgbClr val="262626"/>
              </a:buClr>
              <a:buSzPts val="3200"/>
              <a:buFont typeface="Arial"/>
              <a:buChar char=" "/>
            </a:pPr>
            <a:r>
              <a:rPr lang="es-AR" sz="3200" b="0" i="0" u="none" strike="noStrike" cap="none">
                <a:solidFill>
                  <a:srgbClr val="262626"/>
                </a:solidFill>
                <a:latin typeface="Calibri"/>
                <a:ea typeface="Calibri"/>
                <a:cs typeface="Calibri"/>
                <a:sym typeface="Calibri"/>
              </a:rPr>
              <a:t>Pueden contener todo tipo de información relevante para la SRS pero que, propiamente, no forme parte de la SRS.</a:t>
            </a:r>
            <a:endParaRPr sz="1400" b="0" i="0" u="none" strike="noStrike" cap="none">
              <a:solidFill>
                <a:srgbClr val="000000"/>
              </a:solidFill>
              <a:latin typeface="Arial"/>
              <a:ea typeface="Arial"/>
              <a:cs typeface="Arial"/>
              <a:sym typeface="Arial"/>
            </a:endParaRPr>
          </a:p>
          <a:p>
            <a:pPr marL="346075" marR="0" lvl="1" indent="-341313" algn="l" rtl="0">
              <a:lnSpc>
                <a:spcPct val="100000"/>
              </a:lnSpc>
              <a:spcBef>
                <a:spcPts val="0"/>
              </a:spcBef>
              <a:spcAft>
                <a:spcPts val="0"/>
              </a:spcAft>
              <a:buClr>
                <a:srgbClr val="262626"/>
              </a:buClr>
              <a:buSzPts val="3200"/>
              <a:buFont typeface="Arial"/>
              <a:buChar char=" "/>
            </a:pPr>
            <a:r>
              <a:rPr lang="es-AR" sz="3200" b="0" i="0" u="none" strike="noStrike" cap="none">
                <a:solidFill>
                  <a:srgbClr val="262626"/>
                </a:solidFill>
                <a:latin typeface="Calibri"/>
                <a:ea typeface="Calibri"/>
                <a:cs typeface="Calibri"/>
                <a:sym typeface="Calibri"/>
              </a:rPr>
              <a:t>Por ejemplo:</a:t>
            </a:r>
            <a:endParaRPr sz="1400" b="0" i="0" u="none" strike="noStrike" cap="none">
              <a:solidFill>
                <a:srgbClr val="000000"/>
              </a:solidFill>
              <a:latin typeface="Arial"/>
              <a:ea typeface="Arial"/>
              <a:cs typeface="Arial"/>
              <a:sym typeface="Arial"/>
            </a:endParaRPr>
          </a:p>
          <a:p>
            <a:pPr marL="547688" marR="0" lvl="2" indent="-547688" algn="l" rtl="0">
              <a:lnSpc>
                <a:spcPct val="100000"/>
              </a:lnSpc>
              <a:spcBef>
                <a:spcPts val="0"/>
              </a:spcBef>
              <a:spcAft>
                <a:spcPts val="0"/>
              </a:spcAft>
              <a:buClr>
                <a:srgbClr val="262626"/>
              </a:buClr>
              <a:buSzPts val="3200"/>
              <a:buFont typeface="Arial"/>
              <a:buChar char=" "/>
            </a:pPr>
            <a:r>
              <a:rPr lang="es-AR" sz="3200" b="0" i="1" u="none" strike="noStrike" cap="none">
                <a:solidFill>
                  <a:srgbClr val="262626"/>
                </a:solidFill>
                <a:latin typeface="Calibri"/>
                <a:ea typeface="Calibri"/>
                <a:cs typeface="Calibri"/>
                <a:sym typeface="Calibri"/>
              </a:rPr>
              <a:t>Casos de Uso</a:t>
            </a:r>
            <a:endParaRPr sz="1400" b="0" i="0" u="none" strike="noStrike" cap="none">
              <a:solidFill>
                <a:srgbClr val="000000"/>
              </a:solidFill>
              <a:latin typeface="Arial"/>
              <a:ea typeface="Arial"/>
              <a:cs typeface="Arial"/>
              <a:sym typeface="Arial"/>
            </a:endParaRPr>
          </a:p>
          <a:p>
            <a:pPr marL="547688" marR="0" lvl="2" indent="-547688" algn="l" rtl="0">
              <a:lnSpc>
                <a:spcPct val="100000"/>
              </a:lnSpc>
              <a:spcBef>
                <a:spcPts val="0"/>
              </a:spcBef>
              <a:spcAft>
                <a:spcPts val="0"/>
              </a:spcAft>
              <a:buClr>
                <a:srgbClr val="262626"/>
              </a:buClr>
              <a:buSzPts val="3200"/>
              <a:buFont typeface="Arial"/>
              <a:buChar char=" "/>
            </a:pPr>
            <a:r>
              <a:rPr lang="es-AR" sz="3200" b="0" i="1" u="none" strike="noStrike" cap="none">
                <a:solidFill>
                  <a:srgbClr val="262626"/>
                </a:solidFill>
                <a:latin typeface="Calibri"/>
                <a:ea typeface="Calibri"/>
                <a:cs typeface="Calibri"/>
                <a:sym typeface="Calibri"/>
              </a:rPr>
              <a:t>Historias de usuario</a:t>
            </a:r>
            <a:endParaRPr sz="1400" b="0" i="0" u="none" strike="noStrike" cap="none">
              <a:solidFill>
                <a:srgbClr val="000000"/>
              </a:solidFill>
              <a:latin typeface="Arial"/>
              <a:ea typeface="Arial"/>
              <a:cs typeface="Arial"/>
              <a:sym typeface="Arial"/>
            </a:endParaRPr>
          </a:p>
          <a:p>
            <a:pPr marL="90488" marR="0" lvl="0" indent="-90488" algn="l" rtl="0">
              <a:lnSpc>
                <a:spcPct val="100000"/>
              </a:lnSpc>
              <a:spcBef>
                <a:spcPts val="0"/>
              </a:spcBef>
              <a:spcAft>
                <a:spcPts val="0"/>
              </a:spcAft>
              <a:buClr>
                <a:srgbClr val="000000"/>
              </a:buClr>
              <a:buSzPts val="3200"/>
              <a:buFont typeface="Arial"/>
              <a:buNone/>
            </a:pPr>
            <a:endParaRPr sz="3200" b="0" i="0" u="none" strike="noStrike" cap="none">
              <a:solidFill>
                <a:srgbClr val="262626"/>
              </a:solidFill>
              <a:latin typeface="Calibri"/>
              <a:ea typeface="Calibri"/>
              <a:cs typeface="Calibri"/>
              <a:sym typeface="Calibri"/>
            </a:endParaRPr>
          </a:p>
        </p:txBody>
      </p:sp>
      <p:sp>
        <p:nvSpPr>
          <p:cNvPr id="374" name="Google Shape;374;p64">
            <a:hlinkClick r:id="rId3" action="ppaction://hlinksldjump"/>
          </p:cNvPr>
          <p:cNvSpPr/>
          <p:nvPr/>
        </p:nvSpPr>
        <p:spPr>
          <a:xfrm rot="-6081511">
            <a:off x="11415049" y="1740600"/>
            <a:ext cx="572130" cy="420056"/>
          </a:xfrm>
          <a:prstGeom prst="curvedUpArrow">
            <a:avLst>
              <a:gd name="adj1" fmla="val 25000"/>
              <a:gd name="adj2" fmla="val 50000"/>
              <a:gd name="adj3" fmla="val 25000"/>
            </a:avLst>
          </a:prstGeom>
          <a:solidFill>
            <a:schemeClr val="accent1"/>
          </a:solidFill>
          <a:ln w="12700" cap="flat" cmpd="sng">
            <a:solidFill>
              <a:srgbClr val="8C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02"/>
        <p:cNvGrpSpPr/>
        <p:nvPr/>
      </p:nvGrpSpPr>
      <p:grpSpPr>
        <a:xfrm>
          <a:off x="0" y="0"/>
          <a:ext cx="0" cy="0"/>
          <a:chOff x="0" y="0"/>
          <a:chExt cx="0" cy="0"/>
        </a:xfrm>
      </p:grpSpPr>
      <p:sp>
        <p:nvSpPr>
          <p:cNvPr id="103" name="Google Shape;103;p10"/>
          <p:cNvSpPr/>
          <p:nvPr/>
        </p:nvSpPr>
        <p:spPr>
          <a:xfrm>
            <a:off x="565944" y="58754"/>
            <a:ext cx="10771187" cy="1128712"/>
          </a:xfrm>
          <a:prstGeom prst="rect">
            <a:avLst/>
          </a:prstGeom>
          <a:noFill/>
          <a:ln>
            <a:noFill/>
          </a:ln>
        </p:spPr>
        <p:txBody>
          <a:bodyPr spcFirstLastPara="1" wrap="square" lIns="90000" tIns="45000" rIns="90000" bIns="45000" anchor="ctr" anchorCtr="0">
            <a:noAutofit/>
          </a:bodyPr>
          <a:lstStyle/>
          <a:p>
            <a:pPr marL="0" marR="0" lvl="0" indent="0" algn="l" rtl="0">
              <a:lnSpc>
                <a:spcPct val="100000"/>
              </a:lnSpc>
              <a:spcBef>
                <a:spcPts val="0"/>
              </a:spcBef>
              <a:spcAft>
                <a:spcPts val="0"/>
              </a:spcAft>
              <a:buClr>
                <a:srgbClr val="000000"/>
              </a:buClr>
              <a:buSzPts val="4000"/>
              <a:buFont typeface="Arial"/>
              <a:buNone/>
            </a:pPr>
            <a:r>
              <a:rPr lang="es-AR" sz="4000" b="0" i="0" u="none" strike="noStrike" cap="none">
                <a:solidFill>
                  <a:schemeClr val="accent5"/>
                </a:solidFill>
                <a:latin typeface="Calibri"/>
                <a:ea typeface="Calibri"/>
                <a:cs typeface="Calibri"/>
                <a:sym typeface="Calibri"/>
              </a:rPr>
              <a:t>El problema de la comunicación</a:t>
            </a:r>
            <a:endParaRPr sz="1400" b="0" i="0" u="none" strike="noStrike" cap="none">
              <a:solidFill>
                <a:srgbClr val="000000"/>
              </a:solidFill>
              <a:latin typeface="Arial"/>
              <a:ea typeface="Arial"/>
              <a:cs typeface="Arial"/>
              <a:sym typeface="Arial"/>
            </a:endParaRPr>
          </a:p>
        </p:txBody>
      </p:sp>
      <p:sp>
        <p:nvSpPr>
          <p:cNvPr id="104" name="Google Shape;104;p10"/>
          <p:cNvSpPr/>
          <p:nvPr/>
        </p:nvSpPr>
        <p:spPr>
          <a:xfrm>
            <a:off x="9248775" y="2852738"/>
            <a:ext cx="2925763" cy="1047750"/>
          </a:xfrm>
          <a:prstGeom prst="rect">
            <a:avLst/>
          </a:prstGeom>
          <a:no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105" name="Google Shape;105;p10"/>
          <p:cNvSpPr/>
          <p:nvPr/>
        </p:nvSpPr>
        <p:spPr>
          <a:xfrm>
            <a:off x="5951538" y="6508750"/>
            <a:ext cx="2162175" cy="304800"/>
          </a:xfrm>
          <a:prstGeom prst="rect">
            <a:avLst/>
          </a:prstGeom>
          <a:no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106" name="Google Shape;106;p10"/>
          <p:cNvSpPr/>
          <p:nvPr/>
        </p:nvSpPr>
        <p:spPr>
          <a:xfrm>
            <a:off x="623888" y="1901825"/>
            <a:ext cx="9791700" cy="4478338"/>
          </a:xfrm>
          <a:prstGeom prst="rect">
            <a:avLst/>
          </a:prstGeom>
          <a:noFill/>
          <a:ln>
            <a:noFill/>
          </a:ln>
        </p:spPr>
        <p:txBody>
          <a:bodyPr spcFirstLastPara="1" wrap="square" lIns="90000" tIns="45000" rIns="90000" bIns="45000" anchor="t" anchorCtr="0">
            <a:noAutofit/>
          </a:bodyPr>
          <a:lstStyle/>
          <a:p>
            <a:pPr marL="342900" marR="0" lvl="0" indent="-342900" algn="l" rtl="0">
              <a:lnSpc>
                <a:spcPct val="100000"/>
              </a:lnSpc>
              <a:spcBef>
                <a:spcPts val="0"/>
              </a:spcBef>
              <a:spcAft>
                <a:spcPts val="0"/>
              </a:spcAft>
              <a:buClr>
                <a:srgbClr val="C00000"/>
              </a:buClr>
              <a:buSzPts val="3200"/>
              <a:buFont typeface="Noto Sans Symbols"/>
              <a:buChar char="❖"/>
            </a:pPr>
            <a:r>
              <a:rPr lang="es-AR" sz="3200" b="0" i="0" u="none" strike="noStrike" cap="none">
                <a:solidFill>
                  <a:srgbClr val="262626"/>
                </a:solidFill>
                <a:latin typeface="Calibri"/>
                <a:ea typeface="Calibri"/>
                <a:cs typeface="Calibri"/>
                <a:sym typeface="Calibri"/>
              </a:rPr>
              <a:t>Les proponemos ver el video y analizar los inconvenientes que se producen y qué sería necesario para poder resolverlo:</a:t>
            </a:r>
            <a:endParaRPr sz="1400" b="0" i="0" u="none" strike="noStrike" cap="none">
              <a:solidFill>
                <a:srgbClr val="000000"/>
              </a:solidFill>
              <a:latin typeface="Arial"/>
              <a:ea typeface="Arial"/>
              <a:cs typeface="Arial"/>
              <a:sym typeface="Arial"/>
            </a:endParaRPr>
          </a:p>
          <a:p>
            <a:pPr marL="90488" marR="0" lvl="0" indent="-90488" algn="l" rtl="0">
              <a:lnSpc>
                <a:spcPct val="100000"/>
              </a:lnSpc>
              <a:spcBef>
                <a:spcPts val="0"/>
              </a:spcBef>
              <a:spcAft>
                <a:spcPts val="0"/>
              </a:spcAft>
              <a:buClr>
                <a:srgbClr val="000000"/>
              </a:buClr>
              <a:buSzPts val="3200"/>
              <a:buFont typeface="Arial"/>
              <a:buNone/>
            </a:pPr>
            <a:endParaRPr sz="3200" b="0" i="0" u="none" strike="noStrike" cap="none">
              <a:solidFill>
                <a:srgbClr val="262626"/>
              </a:solidFill>
              <a:latin typeface="Calibri"/>
              <a:ea typeface="Calibri"/>
              <a:cs typeface="Calibri"/>
              <a:sym typeface="Calibri"/>
            </a:endParaRPr>
          </a:p>
          <a:p>
            <a:pPr marL="342900" marR="0" lvl="0" indent="-342900" algn="l" rtl="0">
              <a:lnSpc>
                <a:spcPct val="100000"/>
              </a:lnSpc>
              <a:spcBef>
                <a:spcPts val="0"/>
              </a:spcBef>
              <a:spcAft>
                <a:spcPts val="0"/>
              </a:spcAft>
              <a:buClr>
                <a:srgbClr val="C00000"/>
              </a:buClr>
              <a:buSzPts val="3200"/>
              <a:buFont typeface="Noto Sans Symbols"/>
              <a:buChar char="❖"/>
            </a:pPr>
            <a:r>
              <a:rPr lang="es-AR" sz="3200" b="0" i="0" u="none" strike="noStrike" cap="none">
                <a:solidFill>
                  <a:srgbClr val="7030A0"/>
                </a:solidFill>
                <a:latin typeface="Calibri"/>
                <a:ea typeface="Calibri"/>
                <a:cs typeface="Calibri"/>
                <a:sym typeface="Calibri"/>
              </a:rPr>
              <a:t>Requerimientos</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3200"/>
              <a:buFont typeface="Arial"/>
              <a:buNone/>
            </a:pPr>
            <a:r>
              <a:rPr lang="es-AR" sz="3200" b="0" i="0" u="none" strike="noStrike" cap="none">
                <a:solidFill>
                  <a:srgbClr val="7030A0"/>
                </a:solidFill>
                <a:latin typeface="Calibri"/>
                <a:ea typeface="Calibri"/>
                <a:cs typeface="Calibri"/>
                <a:sym typeface="Calibri"/>
              </a:rPr>
              <a:t>	</a:t>
            </a:r>
            <a:r>
              <a:rPr lang="es-AR" sz="3200" b="0" i="0" u="sng" strike="noStrike" cap="none">
                <a:solidFill>
                  <a:srgbClr val="7030A0"/>
                </a:solidFill>
                <a:latin typeface="Calibri"/>
                <a:ea typeface="Calibri"/>
                <a:cs typeface="Calibri"/>
                <a:sym typeface="Calibri"/>
                <a:hlinkClick r:id="rId3">
                  <a:extLst>
                    <a:ext uri="{A12FA001-AC4F-418D-AE19-62706E023703}">
                      <ahyp:hlinkClr xmlns:ahyp="http://schemas.microsoft.com/office/drawing/2018/hyperlinkcolor" val="tx"/>
                    </a:ext>
                  </a:extLst>
                </a:hlinkClick>
              </a:rPr>
              <a:t>https://www.youtube.com/watch?v=93SgXeu-SeY</a:t>
            </a:r>
            <a:endParaRPr sz="1400" b="0" i="0" u="none" strike="noStrike" cap="none">
              <a:solidFill>
                <a:srgbClr val="000000"/>
              </a:solidFill>
              <a:latin typeface="Arial"/>
              <a:ea typeface="Arial"/>
              <a:cs typeface="Arial"/>
              <a:sym typeface="Arial"/>
            </a:endParaRPr>
          </a:p>
        </p:txBody>
      </p:sp>
      <p:sp>
        <p:nvSpPr>
          <p:cNvPr id="107" name="Google Shape;107;p10"/>
          <p:cNvSpPr/>
          <p:nvPr/>
        </p:nvSpPr>
        <p:spPr>
          <a:xfrm>
            <a:off x="168275" y="6554788"/>
            <a:ext cx="2154238" cy="212725"/>
          </a:xfrm>
          <a:prstGeom prst="rect">
            <a:avLst/>
          </a:prstGeom>
          <a:noFill/>
          <a:ln>
            <a:noFill/>
          </a:ln>
        </p:spPr>
        <p:txBody>
          <a:bodyPr spcFirstLastPara="1" wrap="square" lIns="90000" tIns="45000" rIns="90000" bIns="45000" anchor="t" anchorCtr="0">
            <a:noAutofit/>
          </a:bodyPr>
          <a:lstStyle/>
          <a:p>
            <a:pPr marL="0" marR="0" lvl="0" indent="0" algn="l" rtl="0">
              <a:lnSpc>
                <a:spcPct val="100000"/>
              </a:lnSpc>
              <a:spcBef>
                <a:spcPts val="0"/>
              </a:spcBef>
              <a:spcAft>
                <a:spcPts val="0"/>
              </a:spcAft>
              <a:buClr>
                <a:srgbClr val="000000"/>
              </a:buClr>
              <a:buSzPts val="1400"/>
              <a:buFont typeface="Arial"/>
              <a:buNone/>
            </a:pPr>
            <a:r>
              <a:rPr lang="es-AR" sz="1400" b="0" i="0" u="none" strike="noStrike" cap="none">
                <a:solidFill>
                  <a:srgbClr val="8F8F8F"/>
                </a:solidFill>
                <a:latin typeface="Calibri"/>
                <a:ea typeface="Calibri"/>
                <a:cs typeface="Calibri"/>
                <a:sym typeface="Calibri"/>
              </a:rPr>
              <a:t>Ingenieria de Software II</a:t>
            </a:r>
            <a:endParaRPr sz="1400" b="0" i="0" u="none" strike="noStrike" cap="none">
              <a:solidFill>
                <a:srgbClr val="000000"/>
              </a:solidFill>
              <a:latin typeface="Arial"/>
              <a:ea typeface="Arial"/>
              <a:cs typeface="Arial"/>
              <a:sym typeface="Arial"/>
            </a:endParaRPr>
          </a:p>
        </p:txBody>
      </p:sp>
    </p:spTree>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Shape 299">
          <a:extLst>
            <a:ext uri="{FF2B5EF4-FFF2-40B4-BE49-F238E27FC236}">
              <a16:creationId xmlns:a16="http://schemas.microsoft.com/office/drawing/2014/main" id="{EE056496-2BBD-C723-8EFC-0223C69279D8}"/>
            </a:ext>
          </a:extLst>
        </p:cNvPr>
        <p:cNvGrpSpPr/>
        <p:nvPr/>
      </p:nvGrpSpPr>
      <p:grpSpPr>
        <a:xfrm>
          <a:off x="0" y="0"/>
          <a:ext cx="0" cy="0"/>
          <a:chOff x="0" y="0"/>
          <a:chExt cx="0" cy="0"/>
        </a:xfrm>
      </p:grpSpPr>
      <p:sp>
        <p:nvSpPr>
          <p:cNvPr id="300" name="Google Shape;300;p76">
            <a:extLst>
              <a:ext uri="{FF2B5EF4-FFF2-40B4-BE49-F238E27FC236}">
                <a16:creationId xmlns:a16="http://schemas.microsoft.com/office/drawing/2014/main" id="{AD63EFBD-DE0E-2AFE-F3E7-445E037E87EC}"/>
              </a:ext>
            </a:extLst>
          </p:cNvPr>
          <p:cNvSpPr txBox="1">
            <a:spLocks noGrp="1"/>
          </p:cNvSpPr>
          <p:nvPr>
            <p:ph type="title"/>
          </p:nvPr>
        </p:nvSpPr>
        <p:spPr>
          <a:xfrm>
            <a:off x="653976" y="4737542"/>
            <a:ext cx="10780776" cy="613283"/>
          </a:xfrm>
          <a:prstGeom prst="rect">
            <a:avLst/>
          </a:prstGeom>
          <a:noFill/>
          <a:ln>
            <a:noFill/>
          </a:ln>
        </p:spPr>
        <p:txBody>
          <a:bodyPr spcFirstLastPara="1" wrap="square" lIns="91425" tIns="45700" rIns="91425" bIns="45700" anchor="b" anchorCtr="0">
            <a:noAutofit/>
          </a:bodyPr>
          <a:lstStyle/>
          <a:p>
            <a:pPr marL="0" lvl="0" indent="0" algn="l" rtl="0">
              <a:lnSpc>
                <a:spcPct val="85000"/>
              </a:lnSpc>
              <a:spcBef>
                <a:spcPts val="0"/>
              </a:spcBef>
              <a:spcAft>
                <a:spcPts val="0"/>
              </a:spcAft>
              <a:buClr>
                <a:srgbClr val="4A6617"/>
              </a:buClr>
              <a:buSzPts val="4400"/>
              <a:buFont typeface="Calibri"/>
              <a:buNone/>
            </a:pPr>
            <a:r>
              <a:rPr lang="es-AR" dirty="0"/>
              <a:t>Comunicación del proyecto</a:t>
            </a:r>
            <a:endParaRPr dirty="0"/>
          </a:p>
        </p:txBody>
      </p:sp>
      <p:sp>
        <p:nvSpPr>
          <p:cNvPr id="301" name="Google Shape;301;p76">
            <a:extLst>
              <a:ext uri="{FF2B5EF4-FFF2-40B4-BE49-F238E27FC236}">
                <a16:creationId xmlns:a16="http://schemas.microsoft.com/office/drawing/2014/main" id="{7350A23B-9069-71D7-ADE9-E9AE67F74E0C}"/>
              </a:ext>
            </a:extLst>
          </p:cNvPr>
          <p:cNvSpPr txBox="1">
            <a:spLocks noGrp="1"/>
          </p:cNvSpPr>
          <p:nvPr>
            <p:ph type="body" idx="1"/>
          </p:nvPr>
        </p:nvSpPr>
        <p:spPr>
          <a:xfrm>
            <a:off x="653976" y="5487888"/>
            <a:ext cx="9229344" cy="533400"/>
          </a:xfrm>
          <a:prstGeom prst="rect">
            <a:avLst/>
          </a:prstGeom>
          <a:noFill/>
          <a:ln>
            <a:noFill/>
          </a:ln>
        </p:spPr>
        <p:txBody>
          <a:bodyPr spcFirstLastPara="1" wrap="square" lIns="91425" tIns="45700" rIns="91425" bIns="45700" anchor="t" anchorCtr="0">
            <a:normAutofit fontScale="92500" lnSpcReduction="10000"/>
          </a:bodyPr>
          <a:lstStyle/>
          <a:p>
            <a:pPr marL="457200" lvl="0" indent="-228600" algn="l" rtl="0">
              <a:lnSpc>
                <a:spcPct val="90000"/>
              </a:lnSpc>
              <a:spcBef>
                <a:spcPts val="1300"/>
              </a:spcBef>
              <a:spcAft>
                <a:spcPts val="0"/>
              </a:spcAft>
              <a:buSzPct val="108108"/>
              <a:buNone/>
            </a:pPr>
            <a:endParaRPr/>
          </a:p>
        </p:txBody>
      </p:sp>
    </p:spTree>
    <p:extLst>
      <p:ext uri="{BB962C8B-B14F-4D97-AF65-F5344CB8AC3E}">
        <p14:creationId xmlns:p14="http://schemas.microsoft.com/office/powerpoint/2010/main" val="1814800332"/>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Shape 306">
          <a:extLst>
            <a:ext uri="{FF2B5EF4-FFF2-40B4-BE49-F238E27FC236}">
              <a16:creationId xmlns:a16="http://schemas.microsoft.com/office/drawing/2014/main" id="{100CE74B-5618-5CDF-046C-A052F786BCB6}"/>
            </a:ext>
          </a:extLst>
        </p:cNvPr>
        <p:cNvGrpSpPr/>
        <p:nvPr/>
      </p:nvGrpSpPr>
      <p:grpSpPr>
        <a:xfrm>
          <a:off x="0" y="0"/>
          <a:ext cx="0" cy="0"/>
          <a:chOff x="0" y="0"/>
          <a:chExt cx="0" cy="0"/>
        </a:xfrm>
      </p:grpSpPr>
      <p:sp>
        <p:nvSpPr>
          <p:cNvPr id="307" name="Google Shape;307;p18">
            <a:extLst>
              <a:ext uri="{FF2B5EF4-FFF2-40B4-BE49-F238E27FC236}">
                <a16:creationId xmlns:a16="http://schemas.microsoft.com/office/drawing/2014/main" id="{1523E489-0514-D995-8A55-B83CEC36C51D}"/>
              </a:ext>
            </a:extLst>
          </p:cNvPr>
          <p:cNvSpPr txBox="1">
            <a:spLocks noGrp="1"/>
          </p:cNvSpPr>
          <p:nvPr>
            <p:ph type="title"/>
          </p:nvPr>
        </p:nvSpPr>
        <p:spPr>
          <a:xfrm>
            <a:off x="479376" y="11815"/>
            <a:ext cx="10806607" cy="1273283"/>
          </a:xfrm>
          <a:prstGeom prst="rect">
            <a:avLst/>
          </a:prstGeom>
          <a:noFill/>
          <a:ln>
            <a:noFill/>
          </a:ln>
        </p:spPr>
        <p:txBody>
          <a:bodyPr spcFirstLastPara="1" wrap="square" lIns="91425" tIns="45700" rIns="91425" bIns="45700" anchor="ctr" anchorCtr="0">
            <a:normAutofit/>
          </a:bodyPr>
          <a:lstStyle/>
          <a:p>
            <a:pPr marL="0" lvl="0" indent="0" algn="l" rtl="0">
              <a:lnSpc>
                <a:spcPct val="85000"/>
              </a:lnSpc>
              <a:spcBef>
                <a:spcPts val="0"/>
              </a:spcBef>
              <a:spcAft>
                <a:spcPts val="0"/>
              </a:spcAft>
              <a:buClr>
                <a:schemeClr val="accent5"/>
              </a:buClr>
              <a:buSzPts val="4000"/>
              <a:buFont typeface="Calibri"/>
              <a:buNone/>
            </a:pPr>
            <a:r>
              <a:rPr lang="es-AR"/>
              <a:t>Comunicación</a:t>
            </a:r>
            <a:endParaRPr/>
          </a:p>
        </p:txBody>
      </p:sp>
      <p:sp>
        <p:nvSpPr>
          <p:cNvPr id="308" name="Google Shape;308;p18">
            <a:extLst>
              <a:ext uri="{FF2B5EF4-FFF2-40B4-BE49-F238E27FC236}">
                <a16:creationId xmlns:a16="http://schemas.microsoft.com/office/drawing/2014/main" id="{1C1F2867-E784-988B-DC59-AB28FC4281EE}"/>
              </a:ext>
            </a:extLst>
          </p:cNvPr>
          <p:cNvSpPr/>
          <p:nvPr/>
        </p:nvSpPr>
        <p:spPr>
          <a:xfrm>
            <a:off x="245148" y="1285098"/>
            <a:ext cx="10981624" cy="4478338"/>
          </a:xfrm>
          <a:prstGeom prst="rect">
            <a:avLst/>
          </a:prstGeom>
          <a:noFill/>
          <a:ln>
            <a:noFill/>
          </a:ln>
        </p:spPr>
        <p:txBody>
          <a:bodyPr spcFirstLastPara="1" wrap="square" lIns="90000" tIns="45000" rIns="90000" bIns="45000" anchor="t" anchorCtr="0">
            <a:noAutofit/>
          </a:bodyPr>
          <a:lstStyle/>
          <a:p>
            <a:pPr marL="342900" marR="0" lvl="0" indent="-342900" algn="l" rtl="0">
              <a:lnSpc>
                <a:spcPct val="100000"/>
              </a:lnSpc>
              <a:spcBef>
                <a:spcPts val="0"/>
              </a:spcBef>
              <a:spcAft>
                <a:spcPts val="0"/>
              </a:spcAft>
              <a:buClr>
                <a:srgbClr val="C00000"/>
              </a:buClr>
              <a:buSzPts val="3200"/>
              <a:buFont typeface="Noto Sans Symbols"/>
              <a:buChar char="❖"/>
            </a:pPr>
            <a:r>
              <a:rPr lang="es-AR" sz="3200" b="0" i="0" u="none" strike="noStrike" cap="none" dirty="0">
                <a:solidFill>
                  <a:srgbClr val="262626"/>
                </a:solidFill>
                <a:latin typeface="Calibri"/>
                <a:ea typeface="Calibri"/>
                <a:cs typeface="Calibri"/>
                <a:sym typeface="Calibri"/>
              </a:rPr>
              <a:t>¿Qué pasa cuando realizamos presentaciones acompañadas de un software tipo </a:t>
            </a:r>
            <a:r>
              <a:rPr lang="es-AR" sz="3200" b="0" i="0" u="none" strike="noStrike" cap="none" dirty="0" err="1">
                <a:solidFill>
                  <a:srgbClr val="262626"/>
                </a:solidFill>
                <a:latin typeface="Calibri"/>
                <a:ea typeface="Calibri"/>
                <a:cs typeface="Calibri"/>
                <a:sym typeface="Calibri"/>
              </a:rPr>
              <a:t>power</a:t>
            </a:r>
            <a:r>
              <a:rPr lang="es-AR" sz="3200" b="0" i="0" u="none" strike="noStrike" cap="none" dirty="0">
                <a:solidFill>
                  <a:srgbClr val="262626"/>
                </a:solidFill>
                <a:latin typeface="Calibri"/>
                <a:ea typeface="Calibri"/>
                <a:cs typeface="Calibri"/>
                <a:sym typeface="Calibri"/>
              </a:rPr>
              <a:t> </a:t>
            </a:r>
            <a:r>
              <a:rPr lang="es-AR" sz="3200" b="0" i="0" u="none" strike="noStrike" cap="none" dirty="0" err="1">
                <a:solidFill>
                  <a:srgbClr val="262626"/>
                </a:solidFill>
                <a:latin typeface="Calibri"/>
                <a:ea typeface="Calibri"/>
                <a:cs typeface="Calibri"/>
                <a:sym typeface="Calibri"/>
              </a:rPr>
              <a:t>point</a:t>
            </a:r>
            <a:r>
              <a:rPr lang="es-AR" sz="3200" b="0" i="0" u="none" strike="noStrike" cap="none" dirty="0">
                <a:solidFill>
                  <a:srgbClr val="262626"/>
                </a:solidFill>
                <a:latin typeface="Calibri"/>
                <a:ea typeface="Calibri"/>
                <a:cs typeface="Calibri"/>
                <a:sym typeface="Calibri"/>
              </a:rPr>
              <a:t>?</a:t>
            </a:r>
            <a:endParaRPr sz="1400" b="0" i="0" u="none" strike="noStrike" cap="none" dirty="0">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6000"/>
              <a:buFont typeface="Arial"/>
              <a:buNone/>
            </a:pPr>
            <a:endParaRPr sz="6000" b="1" i="0" u="none" strike="noStrike" cap="none" dirty="0">
              <a:solidFill>
                <a:srgbClr val="262626"/>
              </a:solidFill>
              <a:latin typeface="Calibri"/>
              <a:ea typeface="Calibri"/>
              <a:cs typeface="Calibri"/>
              <a:sym typeface="Calibri"/>
            </a:endParaRPr>
          </a:p>
          <a:p>
            <a:pPr marL="0" marR="0" lvl="0" indent="0" algn="l" rtl="0">
              <a:lnSpc>
                <a:spcPct val="100000"/>
              </a:lnSpc>
              <a:spcBef>
                <a:spcPts val="0"/>
              </a:spcBef>
              <a:spcAft>
                <a:spcPts val="0"/>
              </a:spcAft>
              <a:buClr>
                <a:srgbClr val="000000"/>
              </a:buClr>
              <a:buSzPts val="6000"/>
              <a:buFont typeface="Arial"/>
              <a:buNone/>
            </a:pPr>
            <a:r>
              <a:rPr lang="es-AR" sz="6000" b="1" i="0" u="none" strike="noStrike" cap="none" dirty="0">
                <a:solidFill>
                  <a:srgbClr val="262626"/>
                </a:solidFill>
                <a:latin typeface="Calibri"/>
                <a:ea typeface="Calibri"/>
                <a:cs typeface="Calibri"/>
                <a:sym typeface="Calibri"/>
              </a:rPr>
              <a:t>                          - es +</a:t>
            </a:r>
            <a:endParaRPr sz="1400" b="0" i="0" u="none" strike="noStrike" cap="none" dirty="0">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6000"/>
              <a:buFont typeface="Arial"/>
              <a:buNone/>
            </a:pPr>
            <a:r>
              <a:rPr lang="es-AR" sz="6000" b="1" i="0" u="none" strike="noStrike" cap="none" dirty="0">
                <a:solidFill>
                  <a:srgbClr val="262626"/>
                </a:solidFill>
                <a:latin typeface="Calibri"/>
                <a:ea typeface="Calibri"/>
                <a:cs typeface="Calibri"/>
                <a:sym typeface="Calibri"/>
              </a:rPr>
              <a:t>                     </a:t>
            </a:r>
            <a:r>
              <a:rPr lang="es-AR" sz="6000" b="1" dirty="0">
                <a:solidFill>
                  <a:srgbClr val="262626"/>
                </a:solidFill>
                <a:latin typeface="Calibri"/>
                <a:ea typeface="Calibri"/>
                <a:cs typeface="Calibri"/>
                <a:sym typeface="Calibri"/>
              </a:rPr>
              <a:t>(</a:t>
            </a:r>
            <a:r>
              <a:rPr lang="es-AR" sz="4800" b="1" i="0" u="none" strike="noStrike" cap="none" dirty="0">
                <a:solidFill>
                  <a:srgbClr val="262626"/>
                </a:solidFill>
                <a:latin typeface="Calibri"/>
                <a:ea typeface="Calibri"/>
                <a:cs typeface="Calibri"/>
                <a:sym typeface="Calibri"/>
              </a:rPr>
              <a:t>Menos es Más)</a:t>
            </a:r>
            <a:endParaRPr sz="1400" b="0" i="0" u="none" strike="noStrike" cap="none" dirty="0">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6000"/>
              <a:buFont typeface="Arial"/>
              <a:buNone/>
            </a:pPr>
            <a:endParaRPr sz="6000" b="1" i="0" u="none" strike="noStrike" cap="none" dirty="0">
              <a:solidFill>
                <a:srgbClr val="262626"/>
              </a:solidFill>
              <a:latin typeface="Calibri"/>
              <a:ea typeface="Calibri"/>
              <a:cs typeface="Calibri"/>
              <a:sym typeface="Calibri"/>
            </a:endParaRPr>
          </a:p>
          <a:p>
            <a:pPr marL="0" marR="0" lvl="0" indent="0" algn="l" rtl="0">
              <a:lnSpc>
                <a:spcPct val="100000"/>
              </a:lnSpc>
              <a:spcBef>
                <a:spcPts val="0"/>
              </a:spcBef>
              <a:spcAft>
                <a:spcPts val="0"/>
              </a:spcAft>
              <a:buClr>
                <a:srgbClr val="000000"/>
              </a:buClr>
              <a:buSzPts val="6000"/>
              <a:buFont typeface="Arial"/>
              <a:buNone/>
            </a:pPr>
            <a:endParaRPr sz="1400" b="0" i="0" u="none" strike="noStrike" cap="none" dirty="0">
              <a:solidFill>
                <a:srgbClr val="000000"/>
              </a:solidFill>
              <a:latin typeface="Arial"/>
              <a:ea typeface="Arial"/>
              <a:cs typeface="Arial"/>
              <a:sym typeface="Arial"/>
            </a:endParaRPr>
          </a:p>
          <a:p>
            <a:pPr marL="342900" marR="0" lvl="0" indent="-139700" algn="l" rtl="0">
              <a:lnSpc>
                <a:spcPct val="100000"/>
              </a:lnSpc>
              <a:spcBef>
                <a:spcPts val="0"/>
              </a:spcBef>
              <a:spcAft>
                <a:spcPts val="0"/>
              </a:spcAft>
              <a:buClr>
                <a:srgbClr val="C00000"/>
              </a:buClr>
              <a:buSzPts val="3200"/>
              <a:buFont typeface="Noto Sans Symbols"/>
              <a:buNone/>
            </a:pPr>
            <a:endParaRPr sz="3200" b="0" i="0" u="none" strike="noStrike" cap="none" dirty="0">
              <a:solidFill>
                <a:srgbClr val="7030A0"/>
              </a:solidFill>
              <a:latin typeface="Calibri"/>
              <a:ea typeface="Calibri"/>
              <a:cs typeface="Calibri"/>
              <a:sym typeface="Calibri"/>
            </a:endParaRPr>
          </a:p>
        </p:txBody>
      </p:sp>
    </p:spTree>
    <p:extLst>
      <p:ext uri="{BB962C8B-B14F-4D97-AF65-F5344CB8AC3E}">
        <p14:creationId xmlns:p14="http://schemas.microsoft.com/office/powerpoint/2010/main" val="313215424"/>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Shape 313">
          <a:extLst>
            <a:ext uri="{FF2B5EF4-FFF2-40B4-BE49-F238E27FC236}">
              <a16:creationId xmlns:a16="http://schemas.microsoft.com/office/drawing/2014/main" id="{01D173BC-DF95-E957-6AF8-A906415F041D}"/>
            </a:ext>
          </a:extLst>
        </p:cNvPr>
        <p:cNvGrpSpPr/>
        <p:nvPr/>
      </p:nvGrpSpPr>
      <p:grpSpPr>
        <a:xfrm>
          <a:off x="0" y="0"/>
          <a:ext cx="0" cy="0"/>
          <a:chOff x="0" y="0"/>
          <a:chExt cx="0" cy="0"/>
        </a:xfrm>
      </p:grpSpPr>
      <p:sp>
        <p:nvSpPr>
          <p:cNvPr id="314" name="Google Shape;314;p77">
            <a:extLst>
              <a:ext uri="{FF2B5EF4-FFF2-40B4-BE49-F238E27FC236}">
                <a16:creationId xmlns:a16="http://schemas.microsoft.com/office/drawing/2014/main" id="{FC8CB878-713B-4778-D61F-83C011DAC9A3}"/>
              </a:ext>
            </a:extLst>
          </p:cNvPr>
          <p:cNvSpPr txBox="1">
            <a:spLocks noGrp="1"/>
          </p:cNvSpPr>
          <p:nvPr>
            <p:ph type="title"/>
          </p:nvPr>
        </p:nvSpPr>
        <p:spPr>
          <a:xfrm>
            <a:off x="479376" y="11815"/>
            <a:ext cx="10806607" cy="1273283"/>
          </a:xfrm>
          <a:prstGeom prst="rect">
            <a:avLst/>
          </a:prstGeom>
          <a:noFill/>
          <a:ln>
            <a:noFill/>
          </a:ln>
        </p:spPr>
        <p:txBody>
          <a:bodyPr spcFirstLastPara="1" wrap="square" lIns="91425" tIns="45700" rIns="91425" bIns="45700" anchor="ctr" anchorCtr="0">
            <a:normAutofit/>
          </a:bodyPr>
          <a:lstStyle/>
          <a:p>
            <a:pPr marL="0" lvl="0" indent="0" algn="l" rtl="0">
              <a:lnSpc>
                <a:spcPct val="85000"/>
              </a:lnSpc>
              <a:spcBef>
                <a:spcPts val="0"/>
              </a:spcBef>
              <a:spcAft>
                <a:spcPts val="0"/>
              </a:spcAft>
              <a:buClr>
                <a:schemeClr val="accent5"/>
              </a:buClr>
              <a:buSzPts val="4000"/>
              <a:buFont typeface="Calibri"/>
              <a:buNone/>
            </a:pPr>
            <a:r>
              <a:rPr lang="es-AR"/>
              <a:t>Comunicación</a:t>
            </a:r>
            <a:endParaRPr/>
          </a:p>
        </p:txBody>
      </p:sp>
      <p:sp>
        <p:nvSpPr>
          <p:cNvPr id="315" name="Google Shape;315;p77">
            <a:extLst>
              <a:ext uri="{FF2B5EF4-FFF2-40B4-BE49-F238E27FC236}">
                <a16:creationId xmlns:a16="http://schemas.microsoft.com/office/drawing/2014/main" id="{9F4CFD33-CDF8-E945-1F9C-EA5A0D21272C}"/>
              </a:ext>
            </a:extLst>
          </p:cNvPr>
          <p:cNvSpPr/>
          <p:nvPr/>
        </p:nvSpPr>
        <p:spPr>
          <a:xfrm>
            <a:off x="1090276" y="1133999"/>
            <a:ext cx="7250161" cy="597820"/>
          </a:xfrm>
          <a:prstGeom prst="rect">
            <a:avLst/>
          </a:prstGeom>
          <a:noFill/>
          <a:ln>
            <a:noFill/>
          </a:ln>
        </p:spPr>
        <p:txBody>
          <a:bodyPr spcFirstLastPara="1" wrap="square" lIns="90000" tIns="45000" rIns="90000" bIns="45000" anchor="t" anchorCtr="0">
            <a:noAutofit/>
          </a:bodyPr>
          <a:lstStyle/>
          <a:p>
            <a:pPr marL="0" marR="0" lvl="0" indent="0" algn="l" rtl="0">
              <a:lnSpc>
                <a:spcPct val="100000"/>
              </a:lnSpc>
              <a:spcBef>
                <a:spcPts val="0"/>
              </a:spcBef>
              <a:spcAft>
                <a:spcPts val="0"/>
              </a:spcAft>
              <a:buClr>
                <a:srgbClr val="000000"/>
              </a:buClr>
              <a:buSzPts val="6000"/>
              <a:buFont typeface="Arial"/>
              <a:buNone/>
            </a:pPr>
            <a:r>
              <a:rPr lang="es-AR" sz="6000" b="1" i="0" u="none" strike="noStrike" cap="none">
                <a:solidFill>
                  <a:srgbClr val="262626"/>
                </a:solidFill>
                <a:latin typeface="Calibri"/>
                <a:ea typeface="Calibri"/>
                <a:cs typeface="Calibri"/>
                <a:sym typeface="Calibri"/>
              </a:rPr>
              <a:t>Regla de presentación</a:t>
            </a:r>
            <a:endParaRPr sz="1400" b="0" i="0" u="none" strike="noStrike" cap="none">
              <a:solidFill>
                <a:srgbClr val="000000"/>
              </a:solidFill>
              <a:latin typeface="Arial"/>
              <a:ea typeface="Arial"/>
              <a:cs typeface="Arial"/>
              <a:sym typeface="Arial"/>
            </a:endParaRPr>
          </a:p>
          <a:p>
            <a:pPr marL="342900" marR="0" lvl="0" indent="-139700" algn="l" rtl="0">
              <a:lnSpc>
                <a:spcPct val="100000"/>
              </a:lnSpc>
              <a:spcBef>
                <a:spcPts val="0"/>
              </a:spcBef>
              <a:spcAft>
                <a:spcPts val="0"/>
              </a:spcAft>
              <a:buClr>
                <a:srgbClr val="C00000"/>
              </a:buClr>
              <a:buSzPts val="3200"/>
              <a:buFont typeface="Noto Sans Symbols"/>
              <a:buNone/>
            </a:pPr>
            <a:endParaRPr sz="3200" b="0" i="0" u="none" strike="noStrike" cap="none">
              <a:solidFill>
                <a:srgbClr val="7030A0"/>
              </a:solidFill>
              <a:latin typeface="Calibri"/>
              <a:ea typeface="Calibri"/>
              <a:cs typeface="Calibri"/>
              <a:sym typeface="Calibri"/>
            </a:endParaRPr>
          </a:p>
        </p:txBody>
      </p:sp>
      <p:sp>
        <p:nvSpPr>
          <p:cNvPr id="316" name="Google Shape;316;p77">
            <a:extLst>
              <a:ext uri="{FF2B5EF4-FFF2-40B4-BE49-F238E27FC236}">
                <a16:creationId xmlns:a16="http://schemas.microsoft.com/office/drawing/2014/main" id="{BF653BDA-70A0-671D-7404-CB836640D58D}"/>
              </a:ext>
            </a:extLst>
          </p:cNvPr>
          <p:cNvSpPr/>
          <p:nvPr/>
        </p:nvSpPr>
        <p:spPr>
          <a:xfrm>
            <a:off x="2470919" y="2084481"/>
            <a:ext cx="7250161" cy="4437112"/>
          </a:xfrm>
          <a:prstGeom prst="roundRect">
            <a:avLst>
              <a:gd name="adj" fmla="val 16667"/>
            </a:avLst>
          </a:prstGeom>
          <a:gradFill>
            <a:gsLst>
              <a:gs pos="0">
                <a:srgbClr val="C53435"/>
              </a:gs>
              <a:gs pos="50000">
                <a:schemeClr val="accent1"/>
              </a:gs>
              <a:gs pos="100000">
                <a:srgbClr val="AB0000"/>
              </a:gs>
            </a:gsLst>
            <a:lin ang="2700000" scaled="0"/>
          </a:gradFill>
          <a:ln>
            <a:noFill/>
          </a:ln>
          <a:effectLst>
            <a:outerShdw blurRad="57150" dist="19050" dir="5400000" algn="ctr" rotWithShape="0">
              <a:srgbClr val="000000">
                <a:alpha val="61568"/>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800"/>
              <a:buFont typeface="Arial"/>
              <a:buNone/>
            </a:pPr>
            <a:r>
              <a:rPr lang="es-AR" sz="2800" b="0" i="0" u="none" strike="noStrike" cap="none" dirty="0">
                <a:solidFill>
                  <a:schemeClr val="lt1"/>
                </a:solidFill>
                <a:latin typeface="Calibri"/>
                <a:ea typeface="Calibri"/>
                <a:cs typeface="Calibri"/>
                <a:sym typeface="Calibri"/>
              </a:rPr>
              <a:t>Guy Kawasaki, experto en marketing y publicidad, recomienda atenerse a la regla del </a:t>
            </a:r>
            <a:r>
              <a:rPr lang="es-AR" sz="2800" b="1" i="0" u="none" strike="noStrike" cap="none" dirty="0">
                <a:solidFill>
                  <a:schemeClr val="lt1"/>
                </a:solidFill>
                <a:latin typeface="Calibri"/>
                <a:ea typeface="Calibri"/>
                <a:cs typeface="Calibri"/>
                <a:sym typeface="Calibri"/>
              </a:rPr>
              <a:t>“10/20/30”</a:t>
            </a:r>
            <a:r>
              <a:rPr lang="es-AR" sz="2800" b="0" i="0" u="none" strike="noStrike" cap="none" dirty="0">
                <a:solidFill>
                  <a:schemeClr val="lt1"/>
                </a:solidFill>
                <a:latin typeface="Calibri"/>
                <a:ea typeface="Calibri"/>
                <a:cs typeface="Calibri"/>
                <a:sym typeface="Calibri"/>
              </a:rPr>
              <a:t>: la presentación debe contar con no más de 10 diapositivas, no sobrepasar los 20 minutos de duración y no contener tipografías con cuerpo menor a 30. Busca en todo momento cómo simplificar la información y aliviar la diapositiva de elementos innecesarios.</a:t>
            </a:r>
            <a:endParaRPr sz="1400" b="0" i="0" u="none" strike="noStrike" cap="none" dirty="0">
              <a:solidFill>
                <a:srgbClr val="000000"/>
              </a:solidFill>
              <a:latin typeface="Arial"/>
              <a:ea typeface="Arial"/>
              <a:cs typeface="Arial"/>
              <a:sym typeface="Arial"/>
            </a:endParaRPr>
          </a:p>
        </p:txBody>
      </p:sp>
    </p:spTree>
    <p:extLst>
      <p:ext uri="{BB962C8B-B14F-4D97-AF65-F5344CB8AC3E}">
        <p14:creationId xmlns:p14="http://schemas.microsoft.com/office/powerpoint/2010/main" val="221588158"/>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Shape 321">
          <a:extLst>
            <a:ext uri="{FF2B5EF4-FFF2-40B4-BE49-F238E27FC236}">
              <a16:creationId xmlns:a16="http://schemas.microsoft.com/office/drawing/2014/main" id="{9BC7E76E-C93B-23DA-9CD8-B7B7CDC3AC0D}"/>
            </a:ext>
          </a:extLst>
        </p:cNvPr>
        <p:cNvGrpSpPr/>
        <p:nvPr/>
      </p:nvGrpSpPr>
      <p:grpSpPr>
        <a:xfrm>
          <a:off x="0" y="0"/>
          <a:ext cx="0" cy="0"/>
          <a:chOff x="0" y="0"/>
          <a:chExt cx="0" cy="0"/>
        </a:xfrm>
      </p:grpSpPr>
      <p:sp>
        <p:nvSpPr>
          <p:cNvPr id="322" name="Google Shape;322;p19">
            <a:extLst>
              <a:ext uri="{FF2B5EF4-FFF2-40B4-BE49-F238E27FC236}">
                <a16:creationId xmlns:a16="http://schemas.microsoft.com/office/drawing/2014/main" id="{4EBA49F7-C2DA-750C-25DE-57FA72113CBF}"/>
              </a:ext>
            </a:extLst>
          </p:cNvPr>
          <p:cNvSpPr txBox="1">
            <a:spLocks noGrp="1"/>
          </p:cNvSpPr>
          <p:nvPr>
            <p:ph type="title"/>
          </p:nvPr>
        </p:nvSpPr>
        <p:spPr>
          <a:xfrm>
            <a:off x="479376" y="11815"/>
            <a:ext cx="10806607" cy="1273283"/>
          </a:xfrm>
          <a:prstGeom prst="rect">
            <a:avLst/>
          </a:prstGeom>
          <a:noFill/>
          <a:ln>
            <a:noFill/>
          </a:ln>
        </p:spPr>
        <p:txBody>
          <a:bodyPr spcFirstLastPara="1" wrap="square" lIns="91425" tIns="45700" rIns="91425" bIns="45700" anchor="ctr" anchorCtr="0">
            <a:normAutofit/>
          </a:bodyPr>
          <a:lstStyle/>
          <a:p>
            <a:pPr marL="0" lvl="0" indent="0" algn="l" rtl="0">
              <a:lnSpc>
                <a:spcPct val="85000"/>
              </a:lnSpc>
              <a:spcBef>
                <a:spcPts val="0"/>
              </a:spcBef>
              <a:spcAft>
                <a:spcPts val="0"/>
              </a:spcAft>
              <a:buClr>
                <a:schemeClr val="accent5"/>
              </a:buClr>
              <a:buSzPts val="4000"/>
              <a:buFont typeface="Calibri"/>
              <a:buNone/>
            </a:pPr>
            <a:r>
              <a:rPr lang="es-AR"/>
              <a:t>Comunicación - Consejos</a:t>
            </a:r>
            <a:endParaRPr/>
          </a:p>
        </p:txBody>
      </p:sp>
      <p:sp>
        <p:nvSpPr>
          <p:cNvPr id="323" name="Google Shape;323;p19">
            <a:extLst>
              <a:ext uri="{FF2B5EF4-FFF2-40B4-BE49-F238E27FC236}">
                <a16:creationId xmlns:a16="http://schemas.microsoft.com/office/drawing/2014/main" id="{79D321E2-B56D-67F9-1EFE-C20695EC35CD}"/>
              </a:ext>
            </a:extLst>
          </p:cNvPr>
          <p:cNvSpPr/>
          <p:nvPr/>
        </p:nvSpPr>
        <p:spPr>
          <a:xfrm>
            <a:off x="658992" y="1196752"/>
            <a:ext cx="10981624" cy="4478338"/>
          </a:xfrm>
          <a:prstGeom prst="rect">
            <a:avLst/>
          </a:prstGeom>
          <a:noFill/>
          <a:ln>
            <a:noFill/>
          </a:ln>
        </p:spPr>
        <p:txBody>
          <a:bodyPr spcFirstLastPara="1" wrap="square" lIns="90000" tIns="45000" rIns="90000" bIns="45000" anchor="t" anchorCtr="0">
            <a:noAutofit/>
          </a:bodyPr>
          <a:lstStyle/>
          <a:p>
            <a:pPr marL="0" marR="0" lvl="0" indent="0" algn="l" rtl="0">
              <a:lnSpc>
                <a:spcPct val="100000"/>
              </a:lnSpc>
              <a:spcBef>
                <a:spcPts val="0"/>
              </a:spcBef>
              <a:spcAft>
                <a:spcPts val="0"/>
              </a:spcAft>
              <a:buClr>
                <a:srgbClr val="000000"/>
              </a:buClr>
              <a:buSzPts val="3200"/>
              <a:buFont typeface="Arial"/>
              <a:buNone/>
            </a:pPr>
            <a:endParaRPr sz="3200" b="0" i="0" u="none" strike="noStrike" cap="none">
              <a:solidFill>
                <a:srgbClr val="262626"/>
              </a:solidFill>
              <a:latin typeface="Calibri"/>
              <a:ea typeface="Calibri"/>
              <a:cs typeface="Calibri"/>
              <a:sym typeface="Calibri"/>
            </a:endParaRPr>
          </a:p>
          <a:p>
            <a:pPr marL="342900" marR="0" lvl="0" indent="-139700" algn="l" rtl="0">
              <a:lnSpc>
                <a:spcPct val="100000"/>
              </a:lnSpc>
              <a:spcBef>
                <a:spcPts val="0"/>
              </a:spcBef>
              <a:spcAft>
                <a:spcPts val="0"/>
              </a:spcAft>
              <a:buClr>
                <a:srgbClr val="C00000"/>
              </a:buClr>
              <a:buSzPts val="3200"/>
              <a:buFont typeface="Noto Sans Symbols"/>
              <a:buNone/>
            </a:pPr>
            <a:endParaRPr sz="3200" b="0" i="0" u="none" strike="noStrike" cap="none">
              <a:solidFill>
                <a:srgbClr val="7030A0"/>
              </a:solidFill>
              <a:latin typeface="Calibri"/>
              <a:ea typeface="Calibri"/>
              <a:cs typeface="Calibri"/>
              <a:sym typeface="Calibri"/>
            </a:endParaRPr>
          </a:p>
        </p:txBody>
      </p:sp>
      <p:sp>
        <p:nvSpPr>
          <p:cNvPr id="324" name="Google Shape;324;p19">
            <a:extLst>
              <a:ext uri="{FF2B5EF4-FFF2-40B4-BE49-F238E27FC236}">
                <a16:creationId xmlns:a16="http://schemas.microsoft.com/office/drawing/2014/main" id="{28831173-F2A0-0E6A-59B0-00BCE2F125BB}"/>
              </a:ext>
            </a:extLst>
          </p:cNvPr>
          <p:cNvSpPr txBox="1"/>
          <p:nvPr/>
        </p:nvSpPr>
        <p:spPr>
          <a:xfrm>
            <a:off x="3761300" y="6314612"/>
            <a:ext cx="5189241" cy="26161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100"/>
              <a:buFont typeface="Arial"/>
              <a:buNone/>
            </a:pPr>
            <a:r>
              <a:rPr lang="es-AR" sz="1100" b="0" i="0" u="none" strike="noStrike" cap="none">
                <a:solidFill>
                  <a:srgbClr val="7F7F7F"/>
                </a:solidFill>
                <a:latin typeface="Calibri"/>
                <a:ea typeface="Calibri"/>
                <a:cs typeface="Calibri"/>
                <a:sym typeface="Calibri"/>
              </a:rPr>
              <a:t>Fuente: https://www.foromarketing.com/consejos-para-hacer-una-buena-presentacion/</a:t>
            </a:r>
            <a:endParaRPr sz="1400" b="0" i="0" u="none" strike="noStrike" cap="none">
              <a:solidFill>
                <a:srgbClr val="000000"/>
              </a:solidFill>
              <a:latin typeface="Arial"/>
              <a:ea typeface="Arial"/>
              <a:cs typeface="Arial"/>
              <a:sym typeface="Arial"/>
            </a:endParaRPr>
          </a:p>
        </p:txBody>
      </p:sp>
      <p:pic>
        <p:nvPicPr>
          <p:cNvPr id="325" name="Google Shape;325;p19">
            <a:extLst>
              <a:ext uri="{FF2B5EF4-FFF2-40B4-BE49-F238E27FC236}">
                <a16:creationId xmlns:a16="http://schemas.microsoft.com/office/drawing/2014/main" id="{B7E37312-799A-B69D-2C9C-999FDC16CDA4}"/>
              </a:ext>
            </a:extLst>
          </p:cNvPr>
          <p:cNvPicPr preferRelativeResize="0"/>
          <p:nvPr/>
        </p:nvPicPr>
        <p:blipFill rotWithShape="1">
          <a:blip r:embed="rId3">
            <a:alphaModFix/>
          </a:blip>
          <a:srcRect/>
          <a:stretch/>
        </p:blipFill>
        <p:spPr>
          <a:xfrm>
            <a:off x="0" y="1285098"/>
            <a:ext cx="12192000" cy="4941168"/>
          </a:xfrm>
          <a:prstGeom prst="rect">
            <a:avLst/>
          </a:prstGeom>
          <a:noFill/>
          <a:ln>
            <a:noFill/>
          </a:ln>
        </p:spPr>
      </p:pic>
    </p:spTree>
    <p:extLst>
      <p:ext uri="{BB962C8B-B14F-4D97-AF65-F5344CB8AC3E}">
        <p14:creationId xmlns:p14="http://schemas.microsoft.com/office/powerpoint/2010/main" val="3365248594"/>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Shape 330">
          <a:extLst>
            <a:ext uri="{FF2B5EF4-FFF2-40B4-BE49-F238E27FC236}">
              <a16:creationId xmlns:a16="http://schemas.microsoft.com/office/drawing/2014/main" id="{45627DC9-EDB9-A1F6-0FF3-A2D3540282A5}"/>
            </a:ext>
          </a:extLst>
        </p:cNvPr>
        <p:cNvGrpSpPr/>
        <p:nvPr/>
      </p:nvGrpSpPr>
      <p:grpSpPr>
        <a:xfrm>
          <a:off x="0" y="0"/>
          <a:ext cx="0" cy="0"/>
          <a:chOff x="0" y="0"/>
          <a:chExt cx="0" cy="0"/>
        </a:xfrm>
      </p:grpSpPr>
      <p:sp>
        <p:nvSpPr>
          <p:cNvPr id="331" name="Google Shape;331;p20">
            <a:extLst>
              <a:ext uri="{FF2B5EF4-FFF2-40B4-BE49-F238E27FC236}">
                <a16:creationId xmlns:a16="http://schemas.microsoft.com/office/drawing/2014/main" id="{8DC20B78-3DF3-4EA3-73BC-6D5E384525E8}"/>
              </a:ext>
            </a:extLst>
          </p:cNvPr>
          <p:cNvSpPr txBox="1">
            <a:spLocks noGrp="1"/>
          </p:cNvSpPr>
          <p:nvPr>
            <p:ph type="title"/>
          </p:nvPr>
        </p:nvSpPr>
        <p:spPr>
          <a:xfrm>
            <a:off x="479376" y="11815"/>
            <a:ext cx="10806607" cy="1273283"/>
          </a:xfrm>
          <a:prstGeom prst="rect">
            <a:avLst/>
          </a:prstGeom>
          <a:noFill/>
          <a:ln>
            <a:noFill/>
          </a:ln>
        </p:spPr>
        <p:txBody>
          <a:bodyPr spcFirstLastPara="1" wrap="square" lIns="91425" tIns="45700" rIns="91425" bIns="45700" anchor="ctr" anchorCtr="0">
            <a:normAutofit/>
          </a:bodyPr>
          <a:lstStyle/>
          <a:p>
            <a:pPr marL="0" lvl="0" indent="0" algn="l" rtl="0">
              <a:lnSpc>
                <a:spcPct val="85000"/>
              </a:lnSpc>
              <a:spcBef>
                <a:spcPts val="0"/>
              </a:spcBef>
              <a:spcAft>
                <a:spcPts val="0"/>
              </a:spcAft>
              <a:buClr>
                <a:schemeClr val="accent5"/>
              </a:buClr>
              <a:buSzPts val="4000"/>
              <a:buFont typeface="Calibri"/>
              <a:buNone/>
            </a:pPr>
            <a:r>
              <a:rPr lang="es-AR"/>
              <a:t>Comunicación - Consejos</a:t>
            </a:r>
            <a:endParaRPr/>
          </a:p>
        </p:txBody>
      </p:sp>
      <p:sp>
        <p:nvSpPr>
          <p:cNvPr id="332" name="Google Shape;332;p20">
            <a:extLst>
              <a:ext uri="{FF2B5EF4-FFF2-40B4-BE49-F238E27FC236}">
                <a16:creationId xmlns:a16="http://schemas.microsoft.com/office/drawing/2014/main" id="{6CD55AFE-3BD3-BB8F-DBAA-EA4FE3861A9B}"/>
              </a:ext>
            </a:extLst>
          </p:cNvPr>
          <p:cNvSpPr/>
          <p:nvPr/>
        </p:nvSpPr>
        <p:spPr>
          <a:xfrm>
            <a:off x="623888" y="1196752"/>
            <a:ext cx="9791700" cy="4478338"/>
          </a:xfrm>
          <a:prstGeom prst="rect">
            <a:avLst/>
          </a:prstGeom>
          <a:noFill/>
          <a:ln>
            <a:noFill/>
          </a:ln>
        </p:spPr>
        <p:txBody>
          <a:bodyPr spcFirstLastPara="1" wrap="square" lIns="90000" tIns="45000" rIns="90000" bIns="45000" anchor="t" anchorCtr="0">
            <a:noAutofit/>
          </a:bodyPr>
          <a:lstStyle/>
          <a:p>
            <a:pPr marL="0" marR="0" lvl="0" indent="0" algn="l" rtl="0">
              <a:lnSpc>
                <a:spcPct val="100000"/>
              </a:lnSpc>
              <a:spcBef>
                <a:spcPts val="0"/>
              </a:spcBef>
              <a:spcAft>
                <a:spcPts val="0"/>
              </a:spcAft>
              <a:buClr>
                <a:srgbClr val="000000"/>
              </a:buClr>
              <a:buSzPts val="3200"/>
              <a:buFont typeface="Arial"/>
              <a:buNone/>
            </a:pPr>
            <a:endParaRPr sz="3200" b="0" i="0" u="none" strike="noStrike" cap="none">
              <a:solidFill>
                <a:srgbClr val="7030A0"/>
              </a:solidFill>
              <a:latin typeface="Calibri"/>
              <a:ea typeface="Calibri"/>
              <a:cs typeface="Calibri"/>
              <a:sym typeface="Calibri"/>
            </a:endParaRPr>
          </a:p>
        </p:txBody>
      </p:sp>
      <p:sp>
        <p:nvSpPr>
          <p:cNvPr id="333" name="Google Shape;333;p20">
            <a:extLst>
              <a:ext uri="{FF2B5EF4-FFF2-40B4-BE49-F238E27FC236}">
                <a16:creationId xmlns:a16="http://schemas.microsoft.com/office/drawing/2014/main" id="{F40F4BB6-9756-F8D1-84EC-35F4ADDAE127}"/>
              </a:ext>
            </a:extLst>
          </p:cNvPr>
          <p:cNvSpPr txBox="1"/>
          <p:nvPr/>
        </p:nvSpPr>
        <p:spPr>
          <a:xfrm>
            <a:off x="3719736" y="6551766"/>
            <a:ext cx="5189241" cy="26161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100"/>
              <a:buFont typeface="Arial"/>
              <a:buNone/>
            </a:pPr>
            <a:r>
              <a:rPr lang="es-AR" sz="1100" b="0" i="0" u="none" strike="noStrike" cap="none">
                <a:solidFill>
                  <a:srgbClr val="7F7F7F"/>
                </a:solidFill>
                <a:latin typeface="Calibri"/>
                <a:ea typeface="Calibri"/>
                <a:cs typeface="Calibri"/>
                <a:sym typeface="Calibri"/>
              </a:rPr>
              <a:t>Fuente: https://www.foromarketing.com/consejos-para-hacer-una-buena-presentacion/</a:t>
            </a:r>
            <a:endParaRPr sz="1400" b="0" i="0" u="none" strike="noStrike" cap="none">
              <a:solidFill>
                <a:srgbClr val="000000"/>
              </a:solidFill>
              <a:latin typeface="Arial"/>
              <a:ea typeface="Arial"/>
              <a:cs typeface="Arial"/>
              <a:sym typeface="Arial"/>
            </a:endParaRPr>
          </a:p>
        </p:txBody>
      </p:sp>
      <p:pic>
        <p:nvPicPr>
          <p:cNvPr id="334" name="Google Shape;334;p20">
            <a:extLst>
              <a:ext uri="{FF2B5EF4-FFF2-40B4-BE49-F238E27FC236}">
                <a16:creationId xmlns:a16="http://schemas.microsoft.com/office/drawing/2014/main" id="{BACC110B-374A-A96C-D375-5903B7DC4E20}"/>
              </a:ext>
            </a:extLst>
          </p:cNvPr>
          <p:cNvPicPr preferRelativeResize="0"/>
          <p:nvPr/>
        </p:nvPicPr>
        <p:blipFill rotWithShape="1">
          <a:blip r:embed="rId3">
            <a:alphaModFix/>
          </a:blip>
          <a:srcRect/>
          <a:stretch/>
        </p:blipFill>
        <p:spPr>
          <a:xfrm>
            <a:off x="244098" y="1302708"/>
            <a:ext cx="10513168" cy="5249057"/>
          </a:xfrm>
          <a:prstGeom prst="rect">
            <a:avLst/>
          </a:prstGeom>
          <a:noFill/>
          <a:ln>
            <a:noFill/>
          </a:ln>
        </p:spPr>
      </p:pic>
    </p:spTree>
    <p:extLst>
      <p:ext uri="{BB962C8B-B14F-4D97-AF65-F5344CB8AC3E}">
        <p14:creationId xmlns:p14="http://schemas.microsoft.com/office/powerpoint/2010/main" val="1612052593"/>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Shape 339">
          <a:extLst>
            <a:ext uri="{FF2B5EF4-FFF2-40B4-BE49-F238E27FC236}">
              <a16:creationId xmlns:a16="http://schemas.microsoft.com/office/drawing/2014/main" id="{40CD4456-8D28-CCD2-8C8E-CFB814C6E649}"/>
            </a:ext>
          </a:extLst>
        </p:cNvPr>
        <p:cNvGrpSpPr/>
        <p:nvPr/>
      </p:nvGrpSpPr>
      <p:grpSpPr>
        <a:xfrm>
          <a:off x="0" y="0"/>
          <a:ext cx="0" cy="0"/>
          <a:chOff x="0" y="0"/>
          <a:chExt cx="0" cy="0"/>
        </a:xfrm>
      </p:grpSpPr>
      <p:sp>
        <p:nvSpPr>
          <p:cNvPr id="340" name="Google Shape;340;p21">
            <a:extLst>
              <a:ext uri="{FF2B5EF4-FFF2-40B4-BE49-F238E27FC236}">
                <a16:creationId xmlns:a16="http://schemas.microsoft.com/office/drawing/2014/main" id="{AB28E34D-0FC3-3B5A-5948-8AB99E708FBE}"/>
              </a:ext>
            </a:extLst>
          </p:cNvPr>
          <p:cNvSpPr txBox="1">
            <a:spLocks noGrp="1"/>
          </p:cNvSpPr>
          <p:nvPr>
            <p:ph type="title"/>
          </p:nvPr>
        </p:nvSpPr>
        <p:spPr>
          <a:xfrm>
            <a:off x="479376" y="11815"/>
            <a:ext cx="10806607" cy="1273283"/>
          </a:xfrm>
          <a:prstGeom prst="rect">
            <a:avLst/>
          </a:prstGeom>
          <a:noFill/>
          <a:ln>
            <a:noFill/>
          </a:ln>
        </p:spPr>
        <p:txBody>
          <a:bodyPr spcFirstLastPara="1" wrap="square" lIns="91425" tIns="45700" rIns="91425" bIns="45700" anchor="ctr" anchorCtr="0">
            <a:normAutofit/>
          </a:bodyPr>
          <a:lstStyle/>
          <a:p>
            <a:pPr marL="0" lvl="0" indent="0" algn="l" rtl="0">
              <a:lnSpc>
                <a:spcPct val="85000"/>
              </a:lnSpc>
              <a:spcBef>
                <a:spcPts val="0"/>
              </a:spcBef>
              <a:spcAft>
                <a:spcPts val="0"/>
              </a:spcAft>
              <a:buClr>
                <a:schemeClr val="accent5"/>
              </a:buClr>
              <a:buSzPts val="4000"/>
              <a:buFont typeface="Calibri"/>
              <a:buNone/>
            </a:pPr>
            <a:r>
              <a:rPr lang="es-AR"/>
              <a:t>Comunicación - Consejos</a:t>
            </a:r>
            <a:endParaRPr/>
          </a:p>
        </p:txBody>
      </p:sp>
      <p:sp>
        <p:nvSpPr>
          <p:cNvPr id="341" name="Google Shape;341;p21">
            <a:extLst>
              <a:ext uri="{FF2B5EF4-FFF2-40B4-BE49-F238E27FC236}">
                <a16:creationId xmlns:a16="http://schemas.microsoft.com/office/drawing/2014/main" id="{90B28C47-28D2-0940-80C0-6023ECA1BC2B}"/>
              </a:ext>
            </a:extLst>
          </p:cNvPr>
          <p:cNvSpPr/>
          <p:nvPr/>
        </p:nvSpPr>
        <p:spPr>
          <a:xfrm>
            <a:off x="623888" y="1196752"/>
            <a:ext cx="9791700" cy="4478338"/>
          </a:xfrm>
          <a:prstGeom prst="rect">
            <a:avLst/>
          </a:prstGeom>
          <a:noFill/>
          <a:ln>
            <a:noFill/>
          </a:ln>
        </p:spPr>
        <p:txBody>
          <a:bodyPr spcFirstLastPara="1" wrap="square" lIns="90000" tIns="45000" rIns="90000" bIns="45000" anchor="t" anchorCtr="0">
            <a:noAutofit/>
          </a:bodyPr>
          <a:lstStyle/>
          <a:p>
            <a:pPr marL="342900" marR="0" lvl="0" indent="-139700" algn="l" rtl="0">
              <a:lnSpc>
                <a:spcPct val="100000"/>
              </a:lnSpc>
              <a:spcBef>
                <a:spcPts val="0"/>
              </a:spcBef>
              <a:spcAft>
                <a:spcPts val="0"/>
              </a:spcAft>
              <a:buClr>
                <a:srgbClr val="C00000"/>
              </a:buClr>
              <a:buSzPts val="3200"/>
              <a:buFont typeface="Noto Sans Symbols"/>
              <a:buNone/>
            </a:pPr>
            <a:endParaRPr sz="3200" b="0" i="0" u="none" strike="noStrike" cap="none">
              <a:solidFill>
                <a:srgbClr val="7030A0"/>
              </a:solidFill>
              <a:latin typeface="Calibri"/>
              <a:ea typeface="Calibri"/>
              <a:cs typeface="Calibri"/>
              <a:sym typeface="Calibri"/>
            </a:endParaRPr>
          </a:p>
        </p:txBody>
      </p:sp>
      <p:sp>
        <p:nvSpPr>
          <p:cNvPr id="342" name="Google Shape;342;p21">
            <a:extLst>
              <a:ext uri="{FF2B5EF4-FFF2-40B4-BE49-F238E27FC236}">
                <a16:creationId xmlns:a16="http://schemas.microsoft.com/office/drawing/2014/main" id="{95AA2548-F9A8-7697-44A5-981A3AD82755}"/>
              </a:ext>
            </a:extLst>
          </p:cNvPr>
          <p:cNvSpPr txBox="1"/>
          <p:nvPr/>
        </p:nvSpPr>
        <p:spPr>
          <a:xfrm>
            <a:off x="3719736" y="6551766"/>
            <a:ext cx="5189241" cy="26161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100"/>
              <a:buFont typeface="Arial"/>
              <a:buNone/>
            </a:pPr>
            <a:r>
              <a:rPr lang="es-AR" sz="1100" b="0" i="0" u="none" strike="noStrike" cap="none">
                <a:solidFill>
                  <a:srgbClr val="7F7F7F"/>
                </a:solidFill>
                <a:latin typeface="Calibri"/>
                <a:ea typeface="Calibri"/>
                <a:cs typeface="Calibri"/>
                <a:sym typeface="Calibri"/>
              </a:rPr>
              <a:t>Fuente: https://www.foromarketing.com/consejos-para-hacer-una-buena-presentacion/</a:t>
            </a:r>
            <a:endParaRPr sz="1400" b="0" i="0" u="none" strike="noStrike" cap="none">
              <a:solidFill>
                <a:srgbClr val="000000"/>
              </a:solidFill>
              <a:latin typeface="Arial"/>
              <a:ea typeface="Arial"/>
              <a:cs typeface="Arial"/>
              <a:sym typeface="Arial"/>
            </a:endParaRPr>
          </a:p>
        </p:txBody>
      </p:sp>
      <p:pic>
        <p:nvPicPr>
          <p:cNvPr id="343" name="Google Shape;343;p21">
            <a:extLst>
              <a:ext uri="{FF2B5EF4-FFF2-40B4-BE49-F238E27FC236}">
                <a16:creationId xmlns:a16="http://schemas.microsoft.com/office/drawing/2014/main" id="{FBCCBBD3-9C87-981F-318E-FF868512C3DC}"/>
              </a:ext>
            </a:extLst>
          </p:cNvPr>
          <p:cNvPicPr preferRelativeResize="0"/>
          <p:nvPr/>
        </p:nvPicPr>
        <p:blipFill rotWithShape="1">
          <a:blip r:embed="rId3">
            <a:alphaModFix/>
          </a:blip>
          <a:srcRect/>
          <a:stretch/>
        </p:blipFill>
        <p:spPr>
          <a:xfrm>
            <a:off x="34712" y="1916832"/>
            <a:ext cx="10470600" cy="4896545"/>
          </a:xfrm>
          <a:prstGeom prst="rect">
            <a:avLst/>
          </a:prstGeom>
          <a:noFill/>
          <a:ln>
            <a:noFill/>
          </a:ln>
        </p:spPr>
      </p:pic>
    </p:spTree>
    <p:extLst>
      <p:ext uri="{BB962C8B-B14F-4D97-AF65-F5344CB8AC3E}">
        <p14:creationId xmlns:p14="http://schemas.microsoft.com/office/powerpoint/2010/main" val="2803291078"/>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Shape 348">
          <a:extLst>
            <a:ext uri="{FF2B5EF4-FFF2-40B4-BE49-F238E27FC236}">
              <a16:creationId xmlns:a16="http://schemas.microsoft.com/office/drawing/2014/main" id="{650BD65A-3E82-02F4-ADB9-4C36696C575A}"/>
            </a:ext>
          </a:extLst>
        </p:cNvPr>
        <p:cNvGrpSpPr/>
        <p:nvPr/>
      </p:nvGrpSpPr>
      <p:grpSpPr>
        <a:xfrm>
          <a:off x="0" y="0"/>
          <a:ext cx="0" cy="0"/>
          <a:chOff x="0" y="0"/>
          <a:chExt cx="0" cy="0"/>
        </a:xfrm>
      </p:grpSpPr>
      <p:sp>
        <p:nvSpPr>
          <p:cNvPr id="349" name="Google Shape;349;p22">
            <a:extLst>
              <a:ext uri="{FF2B5EF4-FFF2-40B4-BE49-F238E27FC236}">
                <a16:creationId xmlns:a16="http://schemas.microsoft.com/office/drawing/2014/main" id="{47EB0CC8-7AA2-9C70-4FF6-7B9308674920}"/>
              </a:ext>
            </a:extLst>
          </p:cNvPr>
          <p:cNvSpPr txBox="1">
            <a:spLocks noGrp="1"/>
          </p:cNvSpPr>
          <p:nvPr>
            <p:ph type="title"/>
          </p:nvPr>
        </p:nvSpPr>
        <p:spPr>
          <a:xfrm>
            <a:off x="479376" y="11815"/>
            <a:ext cx="10806607" cy="1273283"/>
          </a:xfrm>
          <a:prstGeom prst="rect">
            <a:avLst/>
          </a:prstGeom>
          <a:noFill/>
          <a:ln>
            <a:noFill/>
          </a:ln>
        </p:spPr>
        <p:txBody>
          <a:bodyPr spcFirstLastPara="1" wrap="square" lIns="91425" tIns="45700" rIns="91425" bIns="45700" anchor="ctr" anchorCtr="0">
            <a:normAutofit/>
          </a:bodyPr>
          <a:lstStyle/>
          <a:p>
            <a:pPr marL="0" lvl="0" indent="0" algn="l" rtl="0">
              <a:lnSpc>
                <a:spcPct val="85000"/>
              </a:lnSpc>
              <a:spcBef>
                <a:spcPts val="0"/>
              </a:spcBef>
              <a:spcAft>
                <a:spcPts val="0"/>
              </a:spcAft>
              <a:buClr>
                <a:schemeClr val="accent5"/>
              </a:buClr>
              <a:buSzPts val="4000"/>
              <a:buFont typeface="Calibri"/>
              <a:buNone/>
            </a:pPr>
            <a:r>
              <a:rPr lang="es-AR"/>
              <a:t>Comunicación - Consejos</a:t>
            </a:r>
            <a:endParaRPr/>
          </a:p>
        </p:txBody>
      </p:sp>
      <p:sp>
        <p:nvSpPr>
          <p:cNvPr id="350" name="Google Shape;350;p22">
            <a:extLst>
              <a:ext uri="{FF2B5EF4-FFF2-40B4-BE49-F238E27FC236}">
                <a16:creationId xmlns:a16="http://schemas.microsoft.com/office/drawing/2014/main" id="{1DB162CB-6CEB-BAEA-DA2C-29682127C374}"/>
              </a:ext>
            </a:extLst>
          </p:cNvPr>
          <p:cNvSpPr/>
          <p:nvPr/>
        </p:nvSpPr>
        <p:spPr>
          <a:xfrm>
            <a:off x="623888" y="1196752"/>
            <a:ext cx="9791700" cy="4478338"/>
          </a:xfrm>
          <a:prstGeom prst="rect">
            <a:avLst/>
          </a:prstGeom>
          <a:noFill/>
          <a:ln>
            <a:noFill/>
          </a:ln>
        </p:spPr>
        <p:txBody>
          <a:bodyPr spcFirstLastPara="1" wrap="square" lIns="90000" tIns="45000" rIns="90000" bIns="45000" anchor="t" anchorCtr="0">
            <a:noAutofit/>
          </a:bodyPr>
          <a:lstStyle/>
          <a:p>
            <a:pPr marL="0" marR="0" lvl="0" indent="0" algn="l" rtl="0">
              <a:lnSpc>
                <a:spcPct val="100000"/>
              </a:lnSpc>
              <a:spcBef>
                <a:spcPts val="0"/>
              </a:spcBef>
              <a:spcAft>
                <a:spcPts val="0"/>
              </a:spcAft>
              <a:buClr>
                <a:srgbClr val="000000"/>
              </a:buClr>
              <a:buSzPts val="3200"/>
              <a:buFont typeface="Arial"/>
              <a:buNone/>
            </a:pPr>
            <a:endParaRPr sz="3200" b="0" i="0" u="none" strike="noStrike" cap="none">
              <a:solidFill>
                <a:srgbClr val="262626"/>
              </a:solidFill>
              <a:latin typeface="Calibri"/>
              <a:ea typeface="Calibri"/>
              <a:cs typeface="Calibri"/>
              <a:sym typeface="Calibri"/>
            </a:endParaRPr>
          </a:p>
          <a:p>
            <a:pPr marL="342900" marR="0" lvl="0" indent="-139700" algn="l" rtl="0">
              <a:lnSpc>
                <a:spcPct val="100000"/>
              </a:lnSpc>
              <a:spcBef>
                <a:spcPts val="0"/>
              </a:spcBef>
              <a:spcAft>
                <a:spcPts val="0"/>
              </a:spcAft>
              <a:buClr>
                <a:srgbClr val="C00000"/>
              </a:buClr>
              <a:buSzPts val="3200"/>
              <a:buFont typeface="Noto Sans Symbols"/>
              <a:buNone/>
            </a:pPr>
            <a:endParaRPr sz="3200" b="0" i="0" u="none" strike="noStrike" cap="none">
              <a:solidFill>
                <a:srgbClr val="7030A0"/>
              </a:solidFill>
              <a:latin typeface="Calibri"/>
              <a:ea typeface="Calibri"/>
              <a:cs typeface="Calibri"/>
              <a:sym typeface="Calibri"/>
            </a:endParaRPr>
          </a:p>
        </p:txBody>
      </p:sp>
      <p:sp>
        <p:nvSpPr>
          <p:cNvPr id="351" name="Google Shape;351;p22">
            <a:extLst>
              <a:ext uri="{FF2B5EF4-FFF2-40B4-BE49-F238E27FC236}">
                <a16:creationId xmlns:a16="http://schemas.microsoft.com/office/drawing/2014/main" id="{829964B8-4405-288A-21BE-A2A159014C87}"/>
              </a:ext>
            </a:extLst>
          </p:cNvPr>
          <p:cNvSpPr txBox="1"/>
          <p:nvPr/>
        </p:nvSpPr>
        <p:spPr>
          <a:xfrm>
            <a:off x="3719736" y="6551766"/>
            <a:ext cx="5189241" cy="26161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100"/>
              <a:buFont typeface="Arial"/>
              <a:buNone/>
            </a:pPr>
            <a:r>
              <a:rPr lang="es-AR" sz="1100" b="0" i="0" u="none" strike="noStrike" cap="none">
                <a:solidFill>
                  <a:srgbClr val="7F7F7F"/>
                </a:solidFill>
                <a:latin typeface="Calibri"/>
                <a:ea typeface="Calibri"/>
                <a:cs typeface="Calibri"/>
                <a:sym typeface="Calibri"/>
              </a:rPr>
              <a:t>Fuente: https://www.foromarketing.com/consejos-para-hacer-una-buena-presentacion/</a:t>
            </a:r>
            <a:endParaRPr sz="1400" b="0" i="0" u="none" strike="noStrike" cap="none">
              <a:solidFill>
                <a:srgbClr val="000000"/>
              </a:solidFill>
              <a:latin typeface="Arial"/>
              <a:ea typeface="Arial"/>
              <a:cs typeface="Arial"/>
              <a:sym typeface="Arial"/>
            </a:endParaRPr>
          </a:p>
        </p:txBody>
      </p:sp>
      <p:sp>
        <p:nvSpPr>
          <p:cNvPr id="352" name="Google Shape;352;p22">
            <a:extLst>
              <a:ext uri="{FF2B5EF4-FFF2-40B4-BE49-F238E27FC236}">
                <a16:creationId xmlns:a16="http://schemas.microsoft.com/office/drawing/2014/main" id="{5DD6560E-D615-35C9-4088-12F2C075E128}"/>
              </a:ext>
            </a:extLst>
          </p:cNvPr>
          <p:cNvSpPr txBox="1"/>
          <p:nvPr/>
        </p:nvSpPr>
        <p:spPr>
          <a:xfrm>
            <a:off x="479376" y="1144692"/>
            <a:ext cx="9561042" cy="4031833"/>
          </a:xfrm>
          <a:prstGeom prst="rect">
            <a:avLst/>
          </a:prstGeom>
          <a:noFill/>
          <a:ln>
            <a:noFill/>
          </a:ln>
        </p:spPr>
        <p:txBody>
          <a:bodyPr spcFirstLastPara="1" wrap="square" lIns="91425" tIns="45700" rIns="91425" bIns="45700" anchor="t" anchorCtr="0">
            <a:spAutoFit/>
          </a:bodyPr>
          <a:lstStyle/>
          <a:p>
            <a:pPr marL="0" marR="0" lvl="0" indent="0" algn="just" rtl="0">
              <a:lnSpc>
                <a:spcPct val="100000"/>
              </a:lnSpc>
              <a:spcBef>
                <a:spcPts val="0"/>
              </a:spcBef>
              <a:spcAft>
                <a:spcPts val="0"/>
              </a:spcAft>
              <a:buClr>
                <a:srgbClr val="000000"/>
              </a:buClr>
              <a:buSzPts val="3200"/>
              <a:buFont typeface="Arial"/>
              <a:buNone/>
            </a:pPr>
            <a:endParaRPr sz="3200" b="1" i="0" u="none" strike="noStrike" cap="none" dirty="0">
              <a:solidFill>
                <a:schemeClr val="dk1"/>
              </a:solidFill>
              <a:latin typeface="Calibri"/>
              <a:ea typeface="Calibri"/>
              <a:cs typeface="Calibri"/>
              <a:sym typeface="Calibri"/>
            </a:endParaRPr>
          </a:p>
          <a:p>
            <a:pPr marL="0" marR="0" lvl="0" indent="0" algn="just" rtl="0">
              <a:lnSpc>
                <a:spcPct val="100000"/>
              </a:lnSpc>
              <a:spcBef>
                <a:spcPts val="0"/>
              </a:spcBef>
              <a:spcAft>
                <a:spcPts val="0"/>
              </a:spcAft>
              <a:buClr>
                <a:srgbClr val="000000"/>
              </a:buClr>
              <a:buSzPts val="3200"/>
              <a:buFont typeface="Arial"/>
              <a:buNone/>
            </a:pPr>
            <a:r>
              <a:rPr lang="es-AR" sz="3200" b="1" i="0" u="none" strike="noStrike" cap="none" dirty="0">
                <a:solidFill>
                  <a:schemeClr val="dk1"/>
                </a:solidFill>
                <a:latin typeface="Calibri"/>
                <a:ea typeface="Calibri"/>
                <a:cs typeface="Calibri"/>
                <a:sym typeface="Calibri"/>
              </a:rPr>
              <a:t>Se aconseja cerrar la presentación con alguna de estas ideas</a:t>
            </a:r>
          </a:p>
          <a:p>
            <a:pPr marL="457200" marR="0" lvl="0" indent="-457200" algn="just" rtl="0">
              <a:lnSpc>
                <a:spcPct val="100000"/>
              </a:lnSpc>
              <a:spcBef>
                <a:spcPts val="0"/>
              </a:spcBef>
              <a:spcAft>
                <a:spcPts val="0"/>
              </a:spcAft>
              <a:buClr>
                <a:srgbClr val="000000"/>
              </a:buClr>
              <a:buSzPts val="3200"/>
              <a:buFont typeface="Arial" panose="020B0604020202020204" pitchFamily="34" charset="0"/>
              <a:buChar char="•"/>
            </a:pPr>
            <a:r>
              <a:rPr lang="es-AR" sz="3200" b="1" dirty="0">
                <a:solidFill>
                  <a:schemeClr val="dk1"/>
                </a:solidFill>
                <a:latin typeface="Calibri"/>
                <a:ea typeface="Calibri"/>
                <a:cs typeface="Calibri"/>
                <a:sym typeface="Calibri"/>
              </a:rPr>
              <a:t>C</a:t>
            </a:r>
            <a:r>
              <a:rPr lang="es-AR" sz="3200" b="1" i="0" u="none" strike="noStrike" cap="none" dirty="0">
                <a:solidFill>
                  <a:schemeClr val="dk1"/>
                </a:solidFill>
                <a:latin typeface="Calibri"/>
                <a:ea typeface="Calibri"/>
                <a:cs typeface="Calibri"/>
                <a:sym typeface="Calibri"/>
              </a:rPr>
              <a:t>on una sesión de preguntas que pueda tener el público sobre tu exposición. </a:t>
            </a:r>
            <a:endParaRPr sz="1400" b="0" i="0" u="none" strike="noStrike" cap="none" dirty="0">
              <a:solidFill>
                <a:srgbClr val="000000"/>
              </a:solidFill>
              <a:latin typeface="Arial"/>
              <a:ea typeface="Arial"/>
              <a:cs typeface="Arial"/>
              <a:sym typeface="Arial"/>
            </a:endParaRPr>
          </a:p>
          <a:p>
            <a:pPr marL="457200" marR="0" lvl="0" indent="-457200" algn="just" rtl="0">
              <a:lnSpc>
                <a:spcPct val="100000"/>
              </a:lnSpc>
              <a:spcBef>
                <a:spcPts val="0"/>
              </a:spcBef>
              <a:spcAft>
                <a:spcPts val="0"/>
              </a:spcAft>
              <a:buClr>
                <a:srgbClr val="000000"/>
              </a:buClr>
              <a:buSzPts val="3200"/>
              <a:buFont typeface="Arial" panose="020B0604020202020204" pitchFamily="34" charset="0"/>
              <a:buChar char="•"/>
            </a:pPr>
            <a:r>
              <a:rPr lang="es-AR" sz="3200" b="1" i="0" u="none" strike="noStrike" cap="none" dirty="0">
                <a:solidFill>
                  <a:schemeClr val="dk1"/>
                </a:solidFill>
                <a:latin typeface="Calibri"/>
                <a:ea typeface="Calibri"/>
                <a:cs typeface="Calibri"/>
                <a:sym typeface="Calibri"/>
              </a:rPr>
              <a:t>También puede ser con un resumen de lo expuesto.</a:t>
            </a:r>
          </a:p>
          <a:p>
            <a:pPr marL="457200" marR="0" lvl="0" indent="-457200" algn="just" rtl="0">
              <a:lnSpc>
                <a:spcPct val="100000"/>
              </a:lnSpc>
              <a:spcBef>
                <a:spcPts val="0"/>
              </a:spcBef>
              <a:spcAft>
                <a:spcPts val="0"/>
              </a:spcAft>
              <a:buClr>
                <a:srgbClr val="000000"/>
              </a:buClr>
              <a:buSzPts val="3200"/>
              <a:buFont typeface="Arial" panose="020B0604020202020204" pitchFamily="34" charset="0"/>
              <a:buChar char="•"/>
            </a:pPr>
            <a:r>
              <a:rPr lang="es-AR" sz="3200" b="1" dirty="0">
                <a:solidFill>
                  <a:schemeClr val="dk1"/>
                </a:solidFill>
                <a:latin typeface="Calibri"/>
                <a:cs typeface="Calibri"/>
                <a:sym typeface="Calibri"/>
              </a:rPr>
              <a:t>O invitando a contactarse, poniendo email redes sociales, teléfono, etc.</a:t>
            </a:r>
            <a:endParaRPr sz="1400" b="0" i="0" u="none" strike="noStrike" cap="none" dirty="0">
              <a:solidFill>
                <a:srgbClr val="000000"/>
              </a:solidFill>
              <a:latin typeface="Arial"/>
              <a:ea typeface="Arial"/>
              <a:cs typeface="Arial"/>
              <a:sym typeface="Arial"/>
            </a:endParaRPr>
          </a:p>
        </p:txBody>
      </p:sp>
      <p:pic>
        <p:nvPicPr>
          <p:cNvPr id="353" name="Google Shape;353;p22">
            <a:extLst>
              <a:ext uri="{FF2B5EF4-FFF2-40B4-BE49-F238E27FC236}">
                <a16:creationId xmlns:a16="http://schemas.microsoft.com/office/drawing/2014/main" id="{30C210E3-C036-65D3-6076-E5BE3311D056}"/>
              </a:ext>
            </a:extLst>
          </p:cNvPr>
          <p:cNvPicPr preferRelativeResize="0"/>
          <p:nvPr/>
        </p:nvPicPr>
        <p:blipFill rotWithShape="1">
          <a:blip r:embed="rId3">
            <a:alphaModFix/>
          </a:blip>
          <a:srcRect/>
          <a:stretch/>
        </p:blipFill>
        <p:spPr>
          <a:xfrm>
            <a:off x="8454418" y="4663924"/>
            <a:ext cx="3737582" cy="2194076"/>
          </a:xfrm>
          <a:prstGeom prst="rect">
            <a:avLst/>
          </a:prstGeom>
          <a:noFill/>
          <a:ln>
            <a:noFill/>
          </a:ln>
        </p:spPr>
      </p:pic>
    </p:spTree>
    <p:extLst>
      <p:ext uri="{BB962C8B-B14F-4D97-AF65-F5344CB8AC3E}">
        <p14:creationId xmlns:p14="http://schemas.microsoft.com/office/powerpoint/2010/main" val="3164887503"/>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Shape 358">
          <a:extLst>
            <a:ext uri="{FF2B5EF4-FFF2-40B4-BE49-F238E27FC236}">
              <a16:creationId xmlns:a16="http://schemas.microsoft.com/office/drawing/2014/main" id="{A82EA92C-422A-37BD-540E-A7A518082CCF}"/>
            </a:ext>
          </a:extLst>
        </p:cNvPr>
        <p:cNvGrpSpPr/>
        <p:nvPr/>
      </p:nvGrpSpPr>
      <p:grpSpPr>
        <a:xfrm>
          <a:off x="0" y="0"/>
          <a:ext cx="0" cy="0"/>
          <a:chOff x="0" y="0"/>
          <a:chExt cx="0" cy="0"/>
        </a:xfrm>
      </p:grpSpPr>
      <p:sp>
        <p:nvSpPr>
          <p:cNvPr id="359" name="Google Shape;359;p23">
            <a:extLst>
              <a:ext uri="{FF2B5EF4-FFF2-40B4-BE49-F238E27FC236}">
                <a16:creationId xmlns:a16="http://schemas.microsoft.com/office/drawing/2014/main" id="{E4CF05D0-24E8-EAE2-C386-8045D93D513F}"/>
              </a:ext>
            </a:extLst>
          </p:cNvPr>
          <p:cNvSpPr txBox="1">
            <a:spLocks noGrp="1"/>
          </p:cNvSpPr>
          <p:nvPr>
            <p:ph type="title"/>
          </p:nvPr>
        </p:nvSpPr>
        <p:spPr>
          <a:xfrm>
            <a:off x="608871" y="0"/>
            <a:ext cx="10806607" cy="1273283"/>
          </a:xfrm>
          <a:prstGeom prst="rect">
            <a:avLst/>
          </a:prstGeom>
          <a:noFill/>
          <a:ln>
            <a:noFill/>
          </a:ln>
        </p:spPr>
        <p:txBody>
          <a:bodyPr spcFirstLastPara="1" wrap="square" lIns="91425" tIns="45700" rIns="91425" bIns="45700" anchor="ctr" anchorCtr="0">
            <a:normAutofit/>
          </a:bodyPr>
          <a:lstStyle/>
          <a:p>
            <a:pPr marL="0" lvl="0" indent="0" algn="l" rtl="0">
              <a:lnSpc>
                <a:spcPct val="85000"/>
              </a:lnSpc>
              <a:spcBef>
                <a:spcPts val="0"/>
              </a:spcBef>
              <a:spcAft>
                <a:spcPts val="0"/>
              </a:spcAft>
              <a:buClr>
                <a:schemeClr val="accent5"/>
              </a:buClr>
              <a:buSzPts val="4000"/>
              <a:buFont typeface="Calibri"/>
              <a:buNone/>
            </a:pPr>
            <a:r>
              <a:rPr lang="es-AR"/>
              <a:t>Comunicación</a:t>
            </a:r>
            <a:endParaRPr/>
          </a:p>
        </p:txBody>
      </p:sp>
      <p:sp>
        <p:nvSpPr>
          <p:cNvPr id="360" name="Google Shape;360;p23">
            <a:extLst>
              <a:ext uri="{FF2B5EF4-FFF2-40B4-BE49-F238E27FC236}">
                <a16:creationId xmlns:a16="http://schemas.microsoft.com/office/drawing/2014/main" id="{84D61016-BFC5-3650-31B4-F3A1C9B16E78}"/>
              </a:ext>
            </a:extLst>
          </p:cNvPr>
          <p:cNvSpPr/>
          <p:nvPr/>
        </p:nvSpPr>
        <p:spPr>
          <a:xfrm>
            <a:off x="608871" y="1219076"/>
            <a:ext cx="5688136" cy="1368152"/>
          </a:xfrm>
          <a:prstGeom prst="rect">
            <a:avLst/>
          </a:prstGeom>
          <a:noFill/>
          <a:ln>
            <a:noFill/>
          </a:ln>
        </p:spPr>
        <p:txBody>
          <a:bodyPr spcFirstLastPara="1" wrap="square" lIns="90000" tIns="45000" rIns="90000" bIns="45000" anchor="t" anchorCtr="0">
            <a:noAutofit/>
          </a:bodyPr>
          <a:lstStyle/>
          <a:p>
            <a:pPr marL="342900" marR="0" lvl="6" indent="-342900" algn="l" rtl="0">
              <a:lnSpc>
                <a:spcPct val="100000"/>
              </a:lnSpc>
              <a:spcBef>
                <a:spcPts val="0"/>
              </a:spcBef>
              <a:spcAft>
                <a:spcPts val="0"/>
              </a:spcAft>
              <a:buClr>
                <a:srgbClr val="C00000"/>
              </a:buClr>
              <a:buSzPts val="3200"/>
              <a:buFont typeface="Noto Sans Symbols"/>
              <a:buChar char="❖"/>
            </a:pPr>
            <a:r>
              <a:rPr lang="es-AR" sz="3200" b="0" i="0" u="none" strike="noStrike" cap="none">
                <a:solidFill>
                  <a:srgbClr val="262626"/>
                </a:solidFill>
                <a:latin typeface="Calibri"/>
                <a:ea typeface="Calibri"/>
                <a:cs typeface="Calibri"/>
                <a:sym typeface="Calibri"/>
              </a:rPr>
              <a:t>Presentaciones detalles estéticos</a:t>
            </a:r>
            <a:endParaRPr sz="1400" b="0" i="0" u="none" strike="noStrike" cap="none">
              <a:solidFill>
                <a:srgbClr val="000000"/>
              </a:solidFill>
              <a:latin typeface="Arial"/>
              <a:ea typeface="Arial"/>
              <a:cs typeface="Arial"/>
              <a:sym typeface="Arial"/>
            </a:endParaRPr>
          </a:p>
          <a:p>
            <a:pPr marL="342900" marR="0" lvl="0" indent="-139700" algn="l" rtl="0">
              <a:lnSpc>
                <a:spcPct val="100000"/>
              </a:lnSpc>
              <a:spcBef>
                <a:spcPts val="0"/>
              </a:spcBef>
              <a:spcAft>
                <a:spcPts val="0"/>
              </a:spcAft>
              <a:buClr>
                <a:srgbClr val="C00000"/>
              </a:buClr>
              <a:buSzPts val="3200"/>
              <a:buFont typeface="Noto Sans Symbols"/>
              <a:buNone/>
            </a:pPr>
            <a:endParaRPr sz="3200" b="0" i="0" u="none" strike="noStrike" cap="none">
              <a:solidFill>
                <a:srgbClr val="7030A0"/>
              </a:solidFill>
              <a:latin typeface="Calibri"/>
              <a:ea typeface="Calibri"/>
              <a:cs typeface="Calibri"/>
              <a:sym typeface="Calibri"/>
            </a:endParaRPr>
          </a:p>
        </p:txBody>
      </p:sp>
      <p:grpSp>
        <p:nvGrpSpPr>
          <p:cNvPr id="361" name="Google Shape;361;p23">
            <a:extLst>
              <a:ext uri="{FF2B5EF4-FFF2-40B4-BE49-F238E27FC236}">
                <a16:creationId xmlns:a16="http://schemas.microsoft.com/office/drawing/2014/main" id="{F050A69C-05ED-F54B-5351-C0B0D7DBA565}"/>
              </a:ext>
            </a:extLst>
          </p:cNvPr>
          <p:cNvGrpSpPr/>
          <p:nvPr/>
        </p:nvGrpSpPr>
        <p:grpSpPr>
          <a:xfrm>
            <a:off x="984697" y="2474833"/>
            <a:ext cx="10366620" cy="2611302"/>
            <a:chOff x="1265" y="1512172"/>
            <a:chExt cx="10366620" cy="2611302"/>
          </a:xfrm>
        </p:grpSpPr>
        <p:sp>
          <p:nvSpPr>
            <p:cNvPr id="362" name="Google Shape;362;p23">
              <a:extLst>
                <a:ext uri="{FF2B5EF4-FFF2-40B4-BE49-F238E27FC236}">
                  <a16:creationId xmlns:a16="http://schemas.microsoft.com/office/drawing/2014/main" id="{81998BB9-943F-BBB3-09C3-5060AEA31BE3}"/>
                </a:ext>
              </a:extLst>
            </p:cNvPr>
            <p:cNvSpPr/>
            <p:nvPr/>
          </p:nvSpPr>
          <p:spPr>
            <a:xfrm>
              <a:off x="1265" y="1655232"/>
              <a:ext cx="2468242" cy="2468242"/>
            </a:xfrm>
            <a:prstGeom prst="ellipse">
              <a:avLst/>
            </a:prstGeom>
            <a:solidFill>
              <a:schemeClr val="accent2">
                <a:alpha val="48627"/>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3" name="Google Shape;363;p23">
              <a:extLst>
                <a:ext uri="{FF2B5EF4-FFF2-40B4-BE49-F238E27FC236}">
                  <a16:creationId xmlns:a16="http://schemas.microsoft.com/office/drawing/2014/main" id="{FFF22EEF-57DC-8339-9F90-DCAC09CF721C}"/>
                </a:ext>
              </a:extLst>
            </p:cNvPr>
            <p:cNvSpPr txBox="1"/>
            <p:nvPr/>
          </p:nvSpPr>
          <p:spPr>
            <a:xfrm>
              <a:off x="362731" y="2016698"/>
              <a:ext cx="1745310" cy="1745310"/>
            </a:xfrm>
            <a:prstGeom prst="rect">
              <a:avLst/>
            </a:prstGeom>
            <a:noFill/>
            <a:ln>
              <a:noFill/>
            </a:ln>
          </p:spPr>
          <p:txBody>
            <a:bodyPr spcFirstLastPara="1" wrap="square" lIns="135825" tIns="29200" rIns="135825" bIns="29200" anchor="ctr" anchorCtr="0">
              <a:noAutofit/>
            </a:bodyPr>
            <a:lstStyle/>
            <a:p>
              <a:pPr marL="0" marR="0" lvl="0" indent="0" algn="ctr" rtl="0">
                <a:lnSpc>
                  <a:spcPct val="90000"/>
                </a:lnSpc>
                <a:spcBef>
                  <a:spcPts val="0"/>
                </a:spcBef>
                <a:spcAft>
                  <a:spcPts val="0"/>
                </a:spcAft>
                <a:buClr>
                  <a:srgbClr val="000000"/>
                </a:buClr>
                <a:buSzPts val="2300"/>
                <a:buFont typeface="Arial"/>
                <a:buNone/>
              </a:pPr>
              <a:r>
                <a:rPr lang="es-AR" sz="2300" b="0" i="0" u="none" strike="noStrike" cap="none">
                  <a:solidFill>
                    <a:schemeClr val="dk1"/>
                  </a:solidFill>
                  <a:latin typeface="Calibri"/>
                  <a:ea typeface="Calibri"/>
                  <a:cs typeface="Calibri"/>
                  <a:sym typeface="Calibri"/>
                </a:rPr>
                <a:t>Colores</a:t>
              </a:r>
              <a:endParaRPr sz="1400" b="0" i="0" u="none" strike="noStrike" cap="none">
                <a:solidFill>
                  <a:srgbClr val="000000"/>
                </a:solidFill>
                <a:latin typeface="Arial"/>
                <a:ea typeface="Arial"/>
                <a:cs typeface="Arial"/>
                <a:sym typeface="Arial"/>
              </a:endParaRPr>
            </a:p>
          </p:txBody>
        </p:sp>
        <p:sp>
          <p:nvSpPr>
            <p:cNvPr id="364" name="Google Shape;364;p23">
              <a:extLst>
                <a:ext uri="{FF2B5EF4-FFF2-40B4-BE49-F238E27FC236}">
                  <a16:creationId xmlns:a16="http://schemas.microsoft.com/office/drawing/2014/main" id="{20354AC7-FBA8-2C89-5520-9D878FD3D9D6}"/>
                </a:ext>
              </a:extLst>
            </p:cNvPr>
            <p:cNvSpPr/>
            <p:nvPr/>
          </p:nvSpPr>
          <p:spPr>
            <a:xfrm>
              <a:off x="1982721" y="1512172"/>
              <a:ext cx="2468242" cy="2468242"/>
            </a:xfrm>
            <a:prstGeom prst="ellipse">
              <a:avLst/>
            </a:prstGeom>
            <a:solidFill>
              <a:srgbClr val="E6841F">
                <a:alpha val="48627"/>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5" name="Google Shape;365;p23">
              <a:extLst>
                <a:ext uri="{FF2B5EF4-FFF2-40B4-BE49-F238E27FC236}">
                  <a16:creationId xmlns:a16="http://schemas.microsoft.com/office/drawing/2014/main" id="{CE95F8AB-867C-979C-05DC-7ECE9628623C}"/>
                </a:ext>
              </a:extLst>
            </p:cNvPr>
            <p:cNvSpPr txBox="1"/>
            <p:nvPr/>
          </p:nvSpPr>
          <p:spPr>
            <a:xfrm>
              <a:off x="2344187" y="1873638"/>
              <a:ext cx="1745310" cy="1745310"/>
            </a:xfrm>
            <a:prstGeom prst="rect">
              <a:avLst/>
            </a:prstGeom>
            <a:noFill/>
            <a:ln>
              <a:noFill/>
            </a:ln>
          </p:spPr>
          <p:txBody>
            <a:bodyPr spcFirstLastPara="1" wrap="square" lIns="135825" tIns="29200" rIns="135825" bIns="29200" anchor="ctr" anchorCtr="0">
              <a:noAutofit/>
            </a:bodyPr>
            <a:lstStyle/>
            <a:p>
              <a:pPr marL="0" marR="0" lvl="0" indent="0" algn="ctr" rtl="0">
                <a:lnSpc>
                  <a:spcPct val="90000"/>
                </a:lnSpc>
                <a:spcBef>
                  <a:spcPts val="0"/>
                </a:spcBef>
                <a:spcAft>
                  <a:spcPts val="0"/>
                </a:spcAft>
                <a:buClr>
                  <a:srgbClr val="000000"/>
                </a:buClr>
                <a:buSzPts val="2300"/>
                <a:buFont typeface="Arial"/>
                <a:buNone/>
              </a:pPr>
              <a:r>
                <a:rPr lang="es-AR" sz="2300" b="0" i="0" u="none" strike="noStrike" cap="none">
                  <a:solidFill>
                    <a:schemeClr val="dk1"/>
                  </a:solidFill>
                  <a:latin typeface="Calibri"/>
                  <a:ea typeface="Calibri"/>
                  <a:cs typeface="Calibri"/>
                  <a:sym typeface="Calibri"/>
                </a:rPr>
                <a:t>Textos</a:t>
              </a:r>
              <a:endParaRPr sz="1400" b="0" i="0" u="none" strike="noStrike" cap="none">
                <a:solidFill>
                  <a:srgbClr val="000000"/>
                </a:solidFill>
                <a:latin typeface="Arial"/>
                <a:ea typeface="Arial"/>
                <a:cs typeface="Arial"/>
                <a:sym typeface="Arial"/>
              </a:endParaRPr>
            </a:p>
          </p:txBody>
        </p:sp>
        <p:sp>
          <p:nvSpPr>
            <p:cNvPr id="366" name="Google Shape;366;p23">
              <a:extLst>
                <a:ext uri="{FF2B5EF4-FFF2-40B4-BE49-F238E27FC236}">
                  <a16:creationId xmlns:a16="http://schemas.microsoft.com/office/drawing/2014/main" id="{A17E6547-3656-F8A3-14E8-B445BD10E8AE}"/>
                </a:ext>
              </a:extLst>
            </p:cNvPr>
            <p:cNvSpPr/>
            <p:nvPr/>
          </p:nvSpPr>
          <p:spPr>
            <a:xfrm>
              <a:off x="3950454" y="1655232"/>
              <a:ext cx="2468242" cy="2468242"/>
            </a:xfrm>
            <a:prstGeom prst="ellipse">
              <a:avLst/>
            </a:prstGeom>
            <a:solidFill>
              <a:srgbClr val="846546">
                <a:alpha val="48627"/>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7" name="Google Shape;367;p23">
              <a:extLst>
                <a:ext uri="{FF2B5EF4-FFF2-40B4-BE49-F238E27FC236}">
                  <a16:creationId xmlns:a16="http://schemas.microsoft.com/office/drawing/2014/main" id="{58AA1450-13F7-7BA9-9D14-1FE0D3E6B78C}"/>
                </a:ext>
              </a:extLst>
            </p:cNvPr>
            <p:cNvSpPr txBox="1"/>
            <p:nvPr/>
          </p:nvSpPr>
          <p:spPr>
            <a:xfrm>
              <a:off x="4311920" y="2016698"/>
              <a:ext cx="1745310" cy="1745310"/>
            </a:xfrm>
            <a:prstGeom prst="rect">
              <a:avLst/>
            </a:prstGeom>
            <a:noFill/>
            <a:ln>
              <a:noFill/>
            </a:ln>
          </p:spPr>
          <p:txBody>
            <a:bodyPr spcFirstLastPara="1" wrap="square" lIns="135825" tIns="29200" rIns="135825" bIns="29200" anchor="ctr" anchorCtr="0">
              <a:noAutofit/>
            </a:bodyPr>
            <a:lstStyle/>
            <a:p>
              <a:pPr marL="0" marR="0" lvl="0" indent="0" algn="ctr" rtl="0">
                <a:lnSpc>
                  <a:spcPct val="90000"/>
                </a:lnSpc>
                <a:spcBef>
                  <a:spcPts val="0"/>
                </a:spcBef>
                <a:spcAft>
                  <a:spcPts val="0"/>
                </a:spcAft>
                <a:buClr>
                  <a:srgbClr val="000000"/>
                </a:buClr>
                <a:buSzPts val="2300"/>
                <a:buFont typeface="Arial"/>
                <a:buNone/>
              </a:pPr>
              <a:r>
                <a:rPr lang="es-AR" sz="2300" b="0" i="0" u="none" strike="noStrike" cap="none">
                  <a:solidFill>
                    <a:schemeClr val="dk1"/>
                  </a:solidFill>
                  <a:latin typeface="Calibri"/>
                  <a:ea typeface="Calibri"/>
                  <a:cs typeface="Calibri"/>
                  <a:sym typeface="Calibri"/>
                </a:rPr>
                <a:t>Imágenes</a:t>
              </a:r>
              <a:endParaRPr sz="1400" b="0" i="0" u="none" strike="noStrike" cap="none">
                <a:solidFill>
                  <a:srgbClr val="000000"/>
                </a:solidFill>
                <a:latin typeface="Arial"/>
                <a:ea typeface="Arial"/>
                <a:cs typeface="Arial"/>
                <a:sym typeface="Arial"/>
              </a:endParaRPr>
            </a:p>
          </p:txBody>
        </p:sp>
        <p:sp>
          <p:nvSpPr>
            <p:cNvPr id="368" name="Google Shape;368;p23">
              <a:extLst>
                <a:ext uri="{FF2B5EF4-FFF2-40B4-BE49-F238E27FC236}">
                  <a16:creationId xmlns:a16="http://schemas.microsoft.com/office/drawing/2014/main" id="{377AA92C-BEB1-3802-5747-66CAA2069054}"/>
                </a:ext>
              </a:extLst>
            </p:cNvPr>
            <p:cNvSpPr/>
            <p:nvPr/>
          </p:nvSpPr>
          <p:spPr>
            <a:xfrm>
              <a:off x="5925048" y="1655232"/>
              <a:ext cx="2468242" cy="2468242"/>
            </a:xfrm>
            <a:prstGeom prst="ellipse">
              <a:avLst/>
            </a:prstGeom>
            <a:solidFill>
              <a:srgbClr val="62891C">
                <a:alpha val="48627"/>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9" name="Google Shape;369;p23">
              <a:extLst>
                <a:ext uri="{FF2B5EF4-FFF2-40B4-BE49-F238E27FC236}">
                  <a16:creationId xmlns:a16="http://schemas.microsoft.com/office/drawing/2014/main" id="{B6517B24-3966-03BC-BB16-E0D266995D93}"/>
                </a:ext>
              </a:extLst>
            </p:cNvPr>
            <p:cNvSpPr txBox="1"/>
            <p:nvPr/>
          </p:nvSpPr>
          <p:spPr>
            <a:xfrm>
              <a:off x="6178018" y="2016689"/>
              <a:ext cx="1853700" cy="1745400"/>
            </a:xfrm>
            <a:prstGeom prst="rect">
              <a:avLst/>
            </a:prstGeom>
            <a:noFill/>
            <a:ln>
              <a:noFill/>
            </a:ln>
          </p:spPr>
          <p:txBody>
            <a:bodyPr spcFirstLastPara="1" wrap="square" lIns="135825" tIns="29200" rIns="135825" bIns="29200" anchor="ctr" anchorCtr="0">
              <a:noAutofit/>
            </a:bodyPr>
            <a:lstStyle/>
            <a:p>
              <a:pPr marL="0" marR="0" lvl="0" indent="0" algn="ctr" rtl="0">
                <a:lnSpc>
                  <a:spcPct val="90000"/>
                </a:lnSpc>
                <a:spcBef>
                  <a:spcPts val="0"/>
                </a:spcBef>
                <a:spcAft>
                  <a:spcPts val="0"/>
                </a:spcAft>
                <a:buClr>
                  <a:srgbClr val="000000"/>
                </a:buClr>
                <a:buSzPts val="2300"/>
                <a:buFont typeface="Arial"/>
                <a:buNone/>
              </a:pPr>
              <a:r>
                <a:rPr lang="es-AR" sz="2300" b="0" i="0" u="none" strike="noStrike" cap="none">
                  <a:solidFill>
                    <a:schemeClr val="dk1"/>
                  </a:solidFill>
                  <a:latin typeface="Calibri"/>
                  <a:ea typeface="Calibri"/>
                  <a:cs typeface="Calibri"/>
                  <a:sym typeface="Calibri"/>
                </a:rPr>
                <a:t>Transiciones y animaciones</a:t>
              </a:r>
              <a:endParaRPr sz="1400" b="0" i="0" u="none" strike="noStrike" cap="none">
                <a:solidFill>
                  <a:srgbClr val="000000"/>
                </a:solidFill>
                <a:latin typeface="Arial"/>
                <a:ea typeface="Arial"/>
                <a:cs typeface="Arial"/>
                <a:sym typeface="Arial"/>
              </a:endParaRPr>
            </a:p>
          </p:txBody>
        </p:sp>
        <p:sp>
          <p:nvSpPr>
            <p:cNvPr id="370" name="Google Shape;370;p23">
              <a:extLst>
                <a:ext uri="{FF2B5EF4-FFF2-40B4-BE49-F238E27FC236}">
                  <a16:creationId xmlns:a16="http://schemas.microsoft.com/office/drawing/2014/main" id="{21A251C5-0040-E37B-3E0F-4C6194146971}"/>
                </a:ext>
              </a:extLst>
            </p:cNvPr>
            <p:cNvSpPr/>
            <p:nvPr/>
          </p:nvSpPr>
          <p:spPr>
            <a:xfrm>
              <a:off x="7899643" y="1655232"/>
              <a:ext cx="2468242" cy="2468242"/>
            </a:xfrm>
            <a:prstGeom prst="ellipse">
              <a:avLst/>
            </a:prstGeom>
            <a:solidFill>
              <a:schemeClr val="accent6">
                <a:alpha val="48627"/>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1" name="Google Shape;371;p23">
              <a:extLst>
                <a:ext uri="{FF2B5EF4-FFF2-40B4-BE49-F238E27FC236}">
                  <a16:creationId xmlns:a16="http://schemas.microsoft.com/office/drawing/2014/main" id="{352F9E78-B82E-18E9-5E00-37764D19B90E}"/>
                </a:ext>
              </a:extLst>
            </p:cNvPr>
            <p:cNvSpPr txBox="1"/>
            <p:nvPr/>
          </p:nvSpPr>
          <p:spPr>
            <a:xfrm>
              <a:off x="8261109" y="2016698"/>
              <a:ext cx="1745310" cy="1745310"/>
            </a:xfrm>
            <a:prstGeom prst="rect">
              <a:avLst/>
            </a:prstGeom>
            <a:noFill/>
            <a:ln>
              <a:noFill/>
            </a:ln>
          </p:spPr>
          <p:txBody>
            <a:bodyPr spcFirstLastPara="1" wrap="square" lIns="135825" tIns="29200" rIns="135825" bIns="29200" anchor="ctr" anchorCtr="0">
              <a:noAutofit/>
            </a:bodyPr>
            <a:lstStyle/>
            <a:p>
              <a:pPr marL="0" marR="0" lvl="0" indent="0" algn="ctr" rtl="0">
                <a:lnSpc>
                  <a:spcPct val="90000"/>
                </a:lnSpc>
                <a:spcBef>
                  <a:spcPts val="0"/>
                </a:spcBef>
                <a:spcAft>
                  <a:spcPts val="0"/>
                </a:spcAft>
                <a:buClr>
                  <a:srgbClr val="000000"/>
                </a:buClr>
                <a:buSzPts val="2300"/>
                <a:buFont typeface="Arial"/>
                <a:buNone/>
              </a:pPr>
              <a:r>
                <a:rPr lang="es-AR" sz="2300" b="0" i="0" u="none" strike="noStrike" cap="none">
                  <a:solidFill>
                    <a:schemeClr val="dk1"/>
                  </a:solidFill>
                  <a:latin typeface="Calibri"/>
                  <a:ea typeface="Calibri"/>
                  <a:cs typeface="Calibri"/>
                  <a:sym typeface="Calibri"/>
                </a:rPr>
                <a:t>Formato de las diapositivas</a:t>
              </a:r>
              <a:endParaRPr sz="1400" b="0" i="0" u="none" strike="noStrike" cap="none">
                <a:solidFill>
                  <a:srgbClr val="000000"/>
                </a:solidFill>
                <a:latin typeface="Arial"/>
                <a:ea typeface="Arial"/>
                <a:cs typeface="Arial"/>
                <a:sym typeface="Arial"/>
              </a:endParaRPr>
            </a:p>
          </p:txBody>
        </p:sp>
      </p:grpSp>
      <p:sp>
        <p:nvSpPr>
          <p:cNvPr id="372" name="Google Shape;372;p23">
            <a:extLst>
              <a:ext uri="{FF2B5EF4-FFF2-40B4-BE49-F238E27FC236}">
                <a16:creationId xmlns:a16="http://schemas.microsoft.com/office/drawing/2014/main" id="{70AF66F5-8DE6-329C-FC8C-301F314A1717}"/>
              </a:ext>
            </a:extLst>
          </p:cNvPr>
          <p:cNvSpPr/>
          <p:nvPr/>
        </p:nvSpPr>
        <p:spPr>
          <a:xfrm>
            <a:off x="9048328" y="366592"/>
            <a:ext cx="3024336" cy="1152128"/>
          </a:xfrm>
          <a:custGeom>
            <a:avLst/>
            <a:gdLst/>
            <a:ahLst/>
            <a:cxnLst/>
            <a:rect l="l" t="t" r="r" b="b"/>
            <a:pathLst>
              <a:path w="120000" h="120000" extrusionOk="0">
                <a:moveTo>
                  <a:pt x="0" y="0"/>
                </a:moveTo>
                <a:lnTo>
                  <a:pt x="120000" y="0"/>
                </a:lnTo>
                <a:lnTo>
                  <a:pt x="120000" y="120000"/>
                </a:lnTo>
                <a:lnTo>
                  <a:pt x="0" y="120000"/>
                </a:lnTo>
                <a:close/>
              </a:path>
              <a:path w="120000" h="120000" fill="none" extrusionOk="0">
                <a:moveTo>
                  <a:pt x="48050" y="127898"/>
                </a:moveTo>
                <a:lnTo>
                  <a:pt x="37099" y="240398"/>
                </a:lnTo>
              </a:path>
            </a:pathLst>
          </a:custGeom>
          <a:gradFill>
            <a:gsLst>
              <a:gs pos="0">
                <a:srgbClr val="8C7055"/>
              </a:gs>
              <a:gs pos="50000">
                <a:srgbClr val="846546"/>
              </a:gs>
              <a:gs pos="100000">
                <a:srgbClr val="755B40"/>
              </a:gs>
            </a:gsLst>
            <a:lin ang="2700000" scaled="0"/>
          </a:gradFill>
          <a:ln w="9525" cap="flat" cmpd="sng">
            <a:solidFill>
              <a:schemeClr val="dk2"/>
            </a:solidFill>
            <a:prstDash val="solid"/>
            <a:round/>
            <a:headEnd type="none" w="sm" len="sm"/>
            <a:tailEnd type="none" w="sm" len="sm"/>
          </a:ln>
          <a:effectLst>
            <a:outerShdw blurRad="57150" dist="19050" dir="5400000" algn="ctr" rotWithShape="0">
              <a:srgbClr val="000000">
                <a:alpha val="61568"/>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r>
              <a:rPr lang="es-AR" sz="1800" b="0" i="0" u="none" strike="noStrike" cap="none">
                <a:solidFill>
                  <a:schemeClr val="lt1"/>
                </a:solidFill>
                <a:latin typeface="Calibri"/>
                <a:ea typeface="Calibri"/>
                <a:cs typeface="Calibri"/>
                <a:sym typeface="Calibri"/>
              </a:rPr>
              <a:t>El formato de las diapositivas debe ser el de un esquema, en el que cada párrafo representará una idea.</a:t>
            </a:r>
            <a:endParaRPr sz="1400" b="0" i="0" u="none" strike="noStrike" cap="none">
              <a:solidFill>
                <a:srgbClr val="000000"/>
              </a:solidFill>
              <a:latin typeface="Arial"/>
              <a:ea typeface="Arial"/>
              <a:cs typeface="Arial"/>
              <a:sym typeface="Arial"/>
            </a:endParaRPr>
          </a:p>
        </p:txBody>
      </p:sp>
      <p:sp>
        <p:nvSpPr>
          <p:cNvPr id="373" name="Google Shape;373;p23">
            <a:extLst>
              <a:ext uri="{FF2B5EF4-FFF2-40B4-BE49-F238E27FC236}">
                <a16:creationId xmlns:a16="http://schemas.microsoft.com/office/drawing/2014/main" id="{F8C417B9-EEE0-19EF-DD37-1D7EA78AFFFE}"/>
              </a:ext>
            </a:extLst>
          </p:cNvPr>
          <p:cNvSpPr/>
          <p:nvPr/>
        </p:nvSpPr>
        <p:spPr>
          <a:xfrm>
            <a:off x="191344" y="5157192"/>
            <a:ext cx="2808312" cy="1656184"/>
          </a:xfrm>
          <a:custGeom>
            <a:avLst/>
            <a:gdLst/>
            <a:ahLst/>
            <a:cxnLst/>
            <a:rect l="l" t="t" r="r" b="b"/>
            <a:pathLst>
              <a:path w="120000" h="120000" extrusionOk="0">
                <a:moveTo>
                  <a:pt x="0" y="0"/>
                </a:moveTo>
                <a:lnTo>
                  <a:pt x="120000" y="0"/>
                </a:lnTo>
                <a:lnTo>
                  <a:pt x="120000" y="120000"/>
                </a:lnTo>
                <a:lnTo>
                  <a:pt x="0" y="120000"/>
                </a:lnTo>
                <a:close/>
              </a:path>
              <a:path w="120000" h="120000" fill="none" extrusionOk="0">
                <a:moveTo>
                  <a:pt x="26170" y="1576"/>
                </a:moveTo>
                <a:lnTo>
                  <a:pt x="51359" y="-41182"/>
                </a:lnTo>
              </a:path>
            </a:pathLst>
          </a:custGeom>
          <a:gradFill>
            <a:gsLst>
              <a:gs pos="0">
                <a:srgbClr val="8C7055"/>
              </a:gs>
              <a:gs pos="50000">
                <a:srgbClr val="846546"/>
              </a:gs>
              <a:gs pos="100000">
                <a:srgbClr val="755B40"/>
              </a:gs>
            </a:gsLst>
            <a:lin ang="2700000" scaled="0"/>
          </a:gradFill>
          <a:ln w="9525" cap="flat" cmpd="sng">
            <a:solidFill>
              <a:schemeClr val="dk2"/>
            </a:solidFill>
            <a:prstDash val="solid"/>
            <a:round/>
            <a:headEnd type="none" w="sm" len="sm"/>
            <a:tailEnd type="none" w="sm" len="sm"/>
          </a:ln>
          <a:effectLst>
            <a:outerShdw blurRad="57150" dist="19050" dir="5400000" algn="ctr" rotWithShape="0">
              <a:srgbClr val="000000">
                <a:alpha val="61568"/>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r>
              <a:rPr lang="es-AR" sz="1800" b="0" i="0" u="none" strike="noStrike" cap="none">
                <a:solidFill>
                  <a:schemeClr val="lt1"/>
                </a:solidFill>
                <a:latin typeface="Calibri"/>
                <a:ea typeface="Calibri"/>
                <a:cs typeface="Calibri"/>
                <a:sym typeface="Calibri"/>
              </a:rPr>
              <a:t>Colores muy oscuros para el texto y pasteles pálidos para el fondo, como amarillo claro, aunque algunos prefieren texto claro sobre fondo oscuro.</a:t>
            </a:r>
            <a:endParaRPr sz="1400" b="0" i="0" u="none" strike="noStrike" cap="none">
              <a:solidFill>
                <a:srgbClr val="000000"/>
              </a:solidFill>
              <a:latin typeface="Arial"/>
              <a:ea typeface="Arial"/>
              <a:cs typeface="Arial"/>
              <a:sym typeface="Arial"/>
            </a:endParaRPr>
          </a:p>
        </p:txBody>
      </p:sp>
      <p:sp>
        <p:nvSpPr>
          <p:cNvPr id="374" name="Google Shape;374;p23">
            <a:extLst>
              <a:ext uri="{FF2B5EF4-FFF2-40B4-BE49-F238E27FC236}">
                <a16:creationId xmlns:a16="http://schemas.microsoft.com/office/drawing/2014/main" id="{021A2445-0523-5D2A-E1E1-1237A5156FD8}"/>
              </a:ext>
            </a:extLst>
          </p:cNvPr>
          <p:cNvSpPr/>
          <p:nvPr/>
        </p:nvSpPr>
        <p:spPr>
          <a:xfrm>
            <a:off x="3488282" y="5157192"/>
            <a:ext cx="3024336" cy="1656184"/>
          </a:xfrm>
          <a:custGeom>
            <a:avLst/>
            <a:gdLst/>
            <a:ahLst/>
            <a:cxnLst/>
            <a:rect l="l" t="t" r="r" b="b"/>
            <a:pathLst>
              <a:path w="120000" h="120000" extrusionOk="0">
                <a:moveTo>
                  <a:pt x="0" y="0"/>
                </a:moveTo>
                <a:lnTo>
                  <a:pt x="120000" y="0"/>
                </a:lnTo>
                <a:lnTo>
                  <a:pt x="120000" y="120000"/>
                </a:lnTo>
                <a:lnTo>
                  <a:pt x="0" y="120000"/>
                </a:lnTo>
                <a:close/>
              </a:path>
              <a:path w="120000" h="120000" fill="none" extrusionOk="0">
                <a:moveTo>
                  <a:pt x="39827" y="-2375"/>
                </a:moveTo>
                <a:lnTo>
                  <a:pt x="30326" y="-39164"/>
                </a:lnTo>
              </a:path>
            </a:pathLst>
          </a:custGeom>
          <a:gradFill>
            <a:gsLst>
              <a:gs pos="0">
                <a:srgbClr val="8C7055"/>
              </a:gs>
              <a:gs pos="50000">
                <a:srgbClr val="846546"/>
              </a:gs>
              <a:gs pos="100000">
                <a:srgbClr val="755B40"/>
              </a:gs>
            </a:gsLst>
            <a:lin ang="2700000" scaled="0"/>
          </a:gradFill>
          <a:ln w="9525" cap="flat" cmpd="sng">
            <a:solidFill>
              <a:schemeClr val="dk2"/>
            </a:solidFill>
            <a:prstDash val="solid"/>
            <a:round/>
            <a:headEnd type="none" w="sm" len="sm"/>
            <a:tailEnd type="none" w="sm" len="sm"/>
          </a:ln>
          <a:effectLst>
            <a:outerShdw blurRad="57150" dist="19050" dir="5400000" algn="ctr" rotWithShape="0">
              <a:srgbClr val="000000">
                <a:alpha val="61568"/>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r>
              <a:rPr lang="es-AR" sz="1800" b="0" i="0" u="none" strike="noStrike" cap="none">
                <a:solidFill>
                  <a:schemeClr val="lt1"/>
                </a:solidFill>
                <a:latin typeface="Calibri"/>
                <a:ea typeface="Calibri"/>
                <a:cs typeface="Calibri"/>
                <a:sym typeface="Calibri"/>
              </a:rPr>
              <a:t>Mantenga el formato de fuente (tipo de letra, tamaño, títulos, etc.). Se debe usar un tipo de letra claro y fácil de leer como Arial, Tahoma o Verdana</a:t>
            </a:r>
            <a:endParaRPr sz="1800" b="0" i="0" u="none" strike="noStrike" cap="none">
              <a:solidFill>
                <a:schemeClr val="lt1"/>
              </a:solidFill>
              <a:latin typeface="Calibri"/>
              <a:ea typeface="Calibri"/>
              <a:cs typeface="Calibri"/>
              <a:sym typeface="Calibri"/>
            </a:endParaRPr>
          </a:p>
        </p:txBody>
      </p:sp>
      <p:sp>
        <p:nvSpPr>
          <p:cNvPr id="375" name="Google Shape;375;p23">
            <a:extLst>
              <a:ext uri="{FF2B5EF4-FFF2-40B4-BE49-F238E27FC236}">
                <a16:creationId xmlns:a16="http://schemas.microsoft.com/office/drawing/2014/main" id="{07B7E8CF-344E-BF2B-3EC3-E252BC46486D}"/>
              </a:ext>
            </a:extLst>
          </p:cNvPr>
          <p:cNvSpPr/>
          <p:nvPr/>
        </p:nvSpPr>
        <p:spPr>
          <a:xfrm>
            <a:off x="5375920" y="116632"/>
            <a:ext cx="3024336" cy="2232248"/>
          </a:xfrm>
          <a:custGeom>
            <a:avLst/>
            <a:gdLst/>
            <a:ahLst/>
            <a:cxnLst/>
            <a:rect l="l" t="t" r="r" b="b"/>
            <a:pathLst>
              <a:path w="120000" h="120000" extrusionOk="0">
                <a:moveTo>
                  <a:pt x="0" y="0"/>
                </a:moveTo>
                <a:lnTo>
                  <a:pt x="120000" y="0"/>
                </a:lnTo>
                <a:lnTo>
                  <a:pt x="120000" y="120000"/>
                </a:lnTo>
                <a:lnTo>
                  <a:pt x="0" y="120000"/>
                </a:lnTo>
                <a:close/>
              </a:path>
              <a:path w="120000" h="120000" fill="none" extrusionOk="0">
                <a:moveTo>
                  <a:pt x="49018" y="118723"/>
                </a:moveTo>
                <a:lnTo>
                  <a:pt x="39035" y="160439"/>
                </a:lnTo>
              </a:path>
            </a:pathLst>
          </a:custGeom>
          <a:gradFill>
            <a:gsLst>
              <a:gs pos="0">
                <a:srgbClr val="8C7055"/>
              </a:gs>
              <a:gs pos="50000">
                <a:srgbClr val="846546"/>
              </a:gs>
              <a:gs pos="100000">
                <a:srgbClr val="755B40"/>
              </a:gs>
            </a:gsLst>
            <a:lin ang="2700000" scaled="0"/>
          </a:gradFill>
          <a:ln w="9525" cap="flat" cmpd="sng">
            <a:solidFill>
              <a:schemeClr val="dk2"/>
            </a:solidFill>
            <a:prstDash val="solid"/>
            <a:round/>
            <a:headEnd type="none" w="sm" len="sm"/>
            <a:tailEnd type="none" w="sm" len="sm"/>
          </a:ln>
          <a:effectLst>
            <a:outerShdw blurRad="57150" dist="19050" dir="5400000" algn="ctr" rotWithShape="0">
              <a:srgbClr val="000000">
                <a:alpha val="61568"/>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r>
              <a:rPr lang="es-AR" sz="1800" b="0" i="0" u="none" strike="noStrike" cap="none">
                <a:solidFill>
                  <a:schemeClr val="lt1"/>
                </a:solidFill>
                <a:latin typeface="Calibri"/>
                <a:ea typeface="Calibri"/>
                <a:cs typeface="Calibri"/>
                <a:sym typeface="Calibri"/>
              </a:rPr>
              <a:t>Las ayudas visuales como gráficos, mapas, dibujos o fotografías, entre otras, se deben utilizar para permitir a la audiencia visualizar conceptos que de otra forma resultarían difíciles de entender</a:t>
            </a:r>
            <a:endParaRPr sz="1400" b="0" i="0" u="none" strike="noStrike" cap="none">
              <a:solidFill>
                <a:srgbClr val="000000"/>
              </a:solidFill>
              <a:latin typeface="Arial"/>
              <a:ea typeface="Arial"/>
              <a:cs typeface="Arial"/>
              <a:sym typeface="Arial"/>
            </a:endParaRPr>
          </a:p>
        </p:txBody>
      </p:sp>
      <p:sp>
        <p:nvSpPr>
          <p:cNvPr id="376" name="Google Shape;376;p23">
            <a:extLst>
              <a:ext uri="{FF2B5EF4-FFF2-40B4-BE49-F238E27FC236}">
                <a16:creationId xmlns:a16="http://schemas.microsoft.com/office/drawing/2014/main" id="{17298EC9-E1EE-59E8-E547-8C1CE7EE7A20}"/>
              </a:ext>
            </a:extLst>
          </p:cNvPr>
          <p:cNvSpPr/>
          <p:nvPr/>
        </p:nvSpPr>
        <p:spPr>
          <a:xfrm>
            <a:off x="6888088" y="5157192"/>
            <a:ext cx="3816424" cy="1662240"/>
          </a:xfrm>
          <a:custGeom>
            <a:avLst/>
            <a:gdLst/>
            <a:ahLst/>
            <a:cxnLst/>
            <a:rect l="l" t="t" r="r" b="b"/>
            <a:pathLst>
              <a:path w="120000" h="120000" extrusionOk="0">
                <a:moveTo>
                  <a:pt x="0" y="0"/>
                </a:moveTo>
                <a:lnTo>
                  <a:pt x="120000" y="0"/>
                </a:lnTo>
                <a:lnTo>
                  <a:pt x="120000" y="120000"/>
                </a:lnTo>
                <a:lnTo>
                  <a:pt x="0" y="120000"/>
                </a:lnTo>
                <a:close/>
              </a:path>
              <a:path w="120000" h="120000" fill="none" extrusionOk="0">
                <a:moveTo>
                  <a:pt x="39827" y="-1627"/>
                </a:moveTo>
                <a:lnTo>
                  <a:pt x="40184" y="-30336"/>
                </a:lnTo>
              </a:path>
            </a:pathLst>
          </a:custGeom>
          <a:gradFill>
            <a:gsLst>
              <a:gs pos="0">
                <a:srgbClr val="8C7055"/>
              </a:gs>
              <a:gs pos="50000">
                <a:srgbClr val="846546"/>
              </a:gs>
              <a:gs pos="100000">
                <a:srgbClr val="755B40"/>
              </a:gs>
            </a:gsLst>
            <a:lin ang="2700000" scaled="0"/>
          </a:gradFill>
          <a:ln w="9525" cap="flat" cmpd="sng">
            <a:solidFill>
              <a:schemeClr val="dk2"/>
            </a:solidFill>
            <a:prstDash val="solid"/>
            <a:round/>
            <a:headEnd type="none" w="sm" len="sm"/>
            <a:tailEnd type="none" w="sm" len="sm"/>
          </a:ln>
          <a:effectLst>
            <a:outerShdw blurRad="57150" dist="19050" dir="5400000" algn="ctr" rotWithShape="0">
              <a:srgbClr val="000000">
                <a:alpha val="61568"/>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r>
              <a:rPr lang="es-AR" sz="1800" b="0" i="0" u="none" strike="noStrike" cap="none">
                <a:solidFill>
                  <a:schemeClr val="lt1"/>
                </a:solidFill>
                <a:latin typeface="Calibri"/>
                <a:ea typeface="Calibri"/>
                <a:cs typeface="Calibri"/>
                <a:sym typeface="Calibri"/>
              </a:rPr>
              <a:t>Use transiciones naturales, como el texto que cae o aparece desde la izquierda. No se exceda con las transiciones y animaciones de texto, pues no todas las diapositivas requieren efectos especiales</a:t>
            </a:r>
            <a:endParaRPr sz="1400" b="0" i="0" u="none" strike="noStrike" cap="none">
              <a:solidFill>
                <a:srgbClr val="000000"/>
              </a:solidFill>
              <a:latin typeface="Arial"/>
              <a:ea typeface="Arial"/>
              <a:cs typeface="Arial"/>
              <a:sym typeface="Arial"/>
            </a:endParaRPr>
          </a:p>
        </p:txBody>
      </p:sp>
    </p:spTree>
    <p:extLst>
      <p:ext uri="{BB962C8B-B14F-4D97-AF65-F5344CB8AC3E}">
        <p14:creationId xmlns:p14="http://schemas.microsoft.com/office/powerpoint/2010/main" val="350751292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73"/>
                                        </p:tgtEl>
                                        <p:attrNameLst>
                                          <p:attrName>style.visibility</p:attrName>
                                        </p:attrNameLst>
                                      </p:cBhvr>
                                      <p:to>
                                        <p:strVal val="visible"/>
                                      </p:to>
                                    </p:set>
                                    <p:animEffect transition="in" filter="fade">
                                      <p:cBhvr>
                                        <p:cTn id="7" dur="1000"/>
                                        <p:tgtEl>
                                          <p:spTgt spid="37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74"/>
                                        </p:tgtEl>
                                        <p:attrNameLst>
                                          <p:attrName>style.visibility</p:attrName>
                                        </p:attrNameLst>
                                      </p:cBhvr>
                                      <p:to>
                                        <p:strVal val="visible"/>
                                      </p:to>
                                    </p:set>
                                    <p:animEffect transition="in" filter="fade">
                                      <p:cBhvr>
                                        <p:cTn id="12" dur="1000"/>
                                        <p:tgtEl>
                                          <p:spTgt spid="374"/>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75"/>
                                        </p:tgtEl>
                                        <p:attrNameLst>
                                          <p:attrName>style.visibility</p:attrName>
                                        </p:attrNameLst>
                                      </p:cBhvr>
                                      <p:to>
                                        <p:strVal val="visible"/>
                                      </p:to>
                                    </p:set>
                                    <p:animEffect transition="in" filter="fade">
                                      <p:cBhvr>
                                        <p:cTn id="17" dur="1000"/>
                                        <p:tgtEl>
                                          <p:spTgt spid="375"/>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376"/>
                                        </p:tgtEl>
                                        <p:attrNameLst>
                                          <p:attrName>style.visibility</p:attrName>
                                        </p:attrNameLst>
                                      </p:cBhvr>
                                      <p:to>
                                        <p:strVal val="visible"/>
                                      </p:to>
                                    </p:set>
                                    <p:animEffect transition="in" filter="fade">
                                      <p:cBhvr>
                                        <p:cTn id="22" dur="1000"/>
                                        <p:tgtEl>
                                          <p:spTgt spid="376"/>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372"/>
                                        </p:tgtEl>
                                        <p:attrNameLst>
                                          <p:attrName>style.visibility</p:attrName>
                                        </p:attrNameLst>
                                      </p:cBhvr>
                                      <p:to>
                                        <p:strVal val="visible"/>
                                      </p:to>
                                    </p:set>
                                    <p:animEffect transition="in" filter="fade">
                                      <p:cBhvr>
                                        <p:cTn id="27" dur="1000"/>
                                        <p:tgtEl>
                                          <p:spTgt spid="37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Shape 381">
          <a:extLst>
            <a:ext uri="{FF2B5EF4-FFF2-40B4-BE49-F238E27FC236}">
              <a16:creationId xmlns:a16="http://schemas.microsoft.com/office/drawing/2014/main" id="{87E4E051-320B-989C-DDDE-4051C00B200B}"/>
            </a:ext>
          </a:extLst>
        </p:cNvPr>
        <p:cNvGrpSpPr/>
        <p:nvPr/>
      </p:nvGrpSpPr>
      <p:grpSpPr>
        <a:xfrm>
          <a:off x="0" y="0"/>
          <a:ext cx="0" cy="0"/>
          <a:chOff x="0" y="0"/>
          <a:chExt cx="0" cy="0"/>
        </a:xfrm>
      </p:grpSpPr>
      <p:sp>
        <p:nvSpPr>
          <p:cNvPr id="382" name="Google Shape;382;g70e62d47d2_0_6">
            <a:extLst>
              <a:ext uri="{FF2B5EF4-FFF2-40B4-BE49-F238E27FC236}">
                <a16:creationId xmlns:a16="http://schemas.microsoft.com/office/drawing/2014/main" id="{E2A66F38-B5F6-E55E-87C1-0F30170AFE1D}"/>
              </a:ext>
            </a:extLst>
          </p:cNvPr>
          <p:cNvSpPr txBox="1">
            <a:spLocks noGrp="1"/>
          </p:cNvSpPr>
          <p:nvPr>
            <p:ph type="title"/>
          </p:nvPr>
        </p:nvSpPr>
        <p:spPr>
          <a:xfrm>
            <a:off x="623392" y="59556"/>
            <a:ext cx="10022700" cy="1129500"/>
          </a:xfrm>
          <a:prstGeom prst="rect">
            <a:avLst/>
          </a:prstGeom>
          <a:noFill/>
          <a:ln>
            <a:noFill/>
          </a:ln>
        </p:spPr>
        <p:txBody>
          <a:bodyPr spcFirstLastPara="1" wrap="square" lIns="91425" tIns="45700" rIns="91425" bIns="45700" anchor="ctr" anchorCtr="0">
            <a:noAutofit/>
          </a:bodyPr>
          <a:lstStyle/>
          <a:p>
            <a:pPr marL="0" lvl="0" indent="0" algn="l" rtl="0">
              <a:lnSpc>
                <a:spcPct val="85000"/>
              </a:lnSpc>
              <a:spcBef>
                <a:spcPts val="0"/>
              </a:spcBef>
              <a:spcAft>
                <a:spcPts val="0"/>
              </a:spcAft>
              <a:buSzPts val="4000"/>
              <a:buNone/>
            </a:pPr>
            <a:r>
              <a:rPr lang="es-AR" sz="3600"/>
              <a:t>Algunos tips más en general para el ppt que se pide</a:t>
            </a:r>
            <a:endParaRPr sz="3600"/>
          </a:p>
        </p:txBody>
      </p:sp>
      <p:sp>
        <p:nvSpPr>
          <p:cNvPr id="383" name="Google Shape;383;g70e62d47d2_0_6">
            <a:extLst>
              <a:ext uri="{FF2B5EF4-FFF2-40B4-BE49-F238E27FC236}">
                <a16:creationId xmlns:a16="http://schemas.microsoft.com/office/drawing/2014/main" id="{333C7366-E019-00E5-A89E-EF0F1DC2447B}"/>
              </a:ext>
            </a:extLst>
          </p:cNvPr>
          <p:cNvSpPr txBox="1">
            <a:spLocks noGrp="1"/>
          </p:cNvSpPr>
          <p:nvPr>
            <p:ph type="body" idx="1"/>
          </p:nvPr>
        </p:nvSpPr>
        <p:spPr>
          <a:xfrm>
            <a:off x="5951984" y="6509534"/>
            <a:ext cx="2162400" cy="305400"/>
          </a:xfrm>
          <a:prstGeom prst="rect">
            <a:avLst/>
          </a:prstGeom>
          <a:noFill/>
          <a:ln>
            <a:noFill/>
          </a:ln>
        </p:spPr>
        <p:txBody>
          <a:bodyPr spcFirstLastPara="1" wrap="square" lIns="91425" tIns="45700" rIns="91425" bIns="45700" anchor="t" anchorCtr="0">
            <a:noAutofit/>
          </a:bodyPr>
          <a:lstStyle/>
          <a:p>
            <a:pPr marL="0" lvl="0" indent="0" algn="l" rtl="0">
              <a:lnSpc>
                <a:spcPct val="85000"/>
              </a:lnSpc>
              <a:spcBef>
                <a:spcPts val="0"/>
              </a:spcBef>
              <a:spcAft>
                <a:spcPts val="0"/>
              </a:spcAft>
              <a:buSzPts val="1100"/>
              <a:buNone/>
            </a:pPr>
            <a:endParaRPr/>
          </a:p>
        </p:txBody>
      </p:sp>
      <p:sp>
        <p:nvSpPr>
          <p:cNvPr id="384" name="Google Shape;384;g70e62d47d2_0_6">
            <a:extLst>
              <a:ext uri="{FF2B5EF4-FFF2-40B4-BE49-F238E27FC236}">
                <a16:creationId xmlns:a16="http://schemas.microsoft.com/office/drawing/2014/main" id="{D75FA780-6F6B-331A-D315-08DEC77C2F29}"/>
              </a:ext>
            </a:extLst>
          </p:cNvPr>
          <p:cNvSpPr txBox="1">
            <a:spLocks noGrp="1"/>
          </p:cNvSpPr>
          <p:nvPr>
            <p:ph type="body" idx="2"/>
          </p:nvPr>
        </p:nvSpPr>
        <p:spPr>
          <a:xfrm>
            <a:off x="601629" y="1380900"/>
            <a:ext cx="9793200" cy="5477100"/>
          </a:xfrm>
          <a:prstGeom prst="rect">
            <a:avLst/>
          </a:prstGeom>
          <a:noFill/>
          <a:ln>
            <a:noFill/>
          </a:ln>
        </p:spPr>
        <p:txBody>
          <a:bodyPr spcFirstLastPara="1" wrap="square" lIns="91425" tIns="45700" rIns="91425" bIns="45700" anchor="t" anchorCtr="0">
            <a:noAutofit/>
          </a:bodyPr>
          <a:lstStyle/>
          <a:p>
            <a:pPr marL="0" lvl="0" indent="0" algn="l" rtl="0">
              <a:lnSpc>
                <a:spcPct val="85000"/>
              </a:lnSpc>
              <a:spcBef>
                <a:spcPts val="1300"/>
              </a:spcBef>
              <a:spcAft>
                <a:spcPts val="0"/>
              </a:spcAft>
              <a:buSzPts val="2400"/>
              <a:buNone/>
            </a:pPr>
            <a:r>
              <a:rPr lang="es-AR" dirty="0"/>
              <a:t>La presentación debe ser llamativa desde lo visual, debe ofrecer algo distintivo, disruptivo o novedoso.</a:t>
            </a:r>
            <a:endParaRPr dirty="0"/>
          </a:p>
          <a:p>
            <a:pPr marL="0" lvl="0" indent="0" algn="l" rtl="0">
              <a:lnSpc>
                <a:spcPct val="85000"/>
              </a:lnSpc>
              <a:spcBef>
                <a:spcPts val="1300"/>
              </a:spcBef>
              <a:spcAft>
                <a:spcPts val="0"/>
              </a:spcAft>
              <a:buSzPts val="2400"/>
              <a:buNone/>
            </a:pPr>
            <a:r>
              <a:rPr lang="es-AR" dirty="0"/>
              <a:t>Debe invitar a ser vista por quien recibirá el mensaje.</a:t>
            </a:r>
            <a:endParaRPr dirty="0"/>
          </a:p>
          <a:p>
            <a:pPr marL="0" lvl="0" indent="0" algn="l" rtl="0">
              <a:lnSpc>
                <a:spcPct val="85000"/>
              </a:lnSpc>
              <a:spcBef>
                <a:spcPts val="1300"/>
              </a:spcBef>
              <a:spcAft>
                <a:spcPts val="0"/>
              </a:spcAft>
              <a:buSzPts val="2400"/>
              <a:buNone/>
            </a:pPr>
            <a:r>
              <a:rPr lang="es-AR" dirty="0"/>
              <a:t>El contenido debe ser afirmativo en tiempo presente, por ejemplo del estilo ”Esta app permite….”</a:t>
            </a:r>
            <a:endParaRPr dirty="0"/>
          </a:p>
          <a:p>
            <a:pPr marL="0" lvl="0" indent="0" algn="l" rtl="0">
              <a:lnSpc>
                <a:spcPct val="85000"/>
              </a:lnSpc>
              <a:spcBef>
                <a:spcPts val="1300"/>
              </a:spcBef>
              <a:spcAft>
                <a:spcPts val="0"/>
              </a:spcAft>
              <a:buSzPts val="2400"/>
              <a:buNone/>
            </a:pPr>
            <a:r>
              <a:rPr lang="es-AR" dirty="0"/>
              <a:t>Cosas que no deben faltar: </a:t>
            </a:r>
            <a:endParaRPr dirty="0"/>
          </a:p>
          <a:p>
            <a:pPr marL="457200" lvl="0" indent="-381000" algn="l" rtl="0">
              <a:lnSpc>
                <a:spcPct val="100000"/>
              </a:lnSpc>
              <a:spcBef>
                <a:spcPts val="0"/>
              </a:spcBef>
              <a:spcAft>
                <a:spcPts val="0"/>
              </a:spcAft>
              <a:buSzPts val="2400"/>
              <a:buChar char="»"/>
            </a:pPr>
            <a:r>
              <a:rPr lang="es-AR" dirty="0"/>
              <a:t>Nombre </a:t>
            </a:r>
            <a:r>
              <a:rPr lang="es-AR"/>
              <a:t>del proyecto</a:t>
            </a:r>
            <a:endParaRPr dirty="0"/>
          </a:p>
          <a:p>
            <a:pPr marL="457200" lvl="0" indent="-381000" algn="l" rtl="0">
              <a:lnSpc>
                <a:spcPct val="100000"/>
              </a:lnSpc>
              <a:spcBef>
                <a:spcPts val="0"/>
              </a:spcBef>
              <a:spcAft>
                <a:spcPts val="0"/>
              </a:spcAft>
              <a:buSzPts val="2400"/>
              <a:buChar char="»"/>
            </a:pPr>
            <a:r>
              <a:rPr lang="es-AR" dirty="0"/>
              <a:t>Nombre de la empresa de desarrollo</a:t>
            </a:r>
            <a:endParaRPr dirty="0"/>
          </a:p>
          <a:p>
            <a:pPr marL="457200" lvl="0" indent="-381000" algn="l" rtl="0">
              <a:lnSpc>
                <a:spcPct val="100000"/>
              </a:lnSpc>
              <a:spcBef>
                <a:spcPts val="0"/>
              </a:spcBef>
              <a:spcAft>
                <a:spcPts val="0"/>
              </a:spcAft>
              <a:buSzPts val="2400"/>
              <a:buChar char="»"/>
            </a:pPr>
            <a:r>
              <a:rPr lang="es-AR" dirty="0"/>
              <a:t>Objetivo</a:t>
            </a:r>
            <a:endParaRPr dirty="0"/>
          </a:p>
          <a:p>
            <a:pPr marL="457200" lvl="0" indent="-381000" algn="l" rtl="0">
              <a:lnSpc>
                <a:spcPct val="100000"/>
              </a:lnSpc>
              <a:spcBef>
                <a:spcPts val="0"/>
              </a:spcBef>
              <a:spcAft>
                <a:spcPts val="0"/>
              </a:spcAft>
              <a:buSzPts val="2400"/>
              <a:buChar char="»"/>
            </a:pPr>
            <a:r>
              <a:rPr lang="es-AR" dirty="0"/>
              <a:t>Características o funcionalidades principales y/o diferenciadoras </a:t>
            </a:r>
            <a:endParaRPr dirty="0"/>
          </a:p>
          <a:p>
            <a:pPr marL="457200" lvl="0" indent="-381000" algn="l" rtl="0">
              <a:lnSpc>
                <a:spcPct val="100000"/>
              </a:lnSpc>
              <a:spcBef>
                <a:spcPts val="0"/>
              </a:spcBef>
              <a:spcAft>
                <a:spcPts val="0"/>
              </a:spcAft>
              <a:buSzPts val="2400"/>
              <a:buChar char="»"/>
            </a:pPr>
            <a:r>
              <a:rPr lang="es-AR" dirty="0"/>
              <a:t>Técnicas de recolección de datos que se emplean </a:t>
            </a:r>
            <a:endParaRPr dirty="0"/>
          </a:p>
          <a:p>
            <a:pPr marL="457200" lvl="0" indent="-381000" algn="l" rtl="0">
              <a:lnSpc>
                <a:spcPct val="100000"/>
              </a:lnSpc>
              <a:spcBef>
                <a:spcPts val="0"/>
              </a:spcBef>
              <a:spcAft>
                <a:spcPts val="0"/>
              </a:spcAft>
              <a:buSzPts val="2400"/>
              <a:buChar char="»"/>
            </a:pPr>
            <a:r>
              <a:rPr lang="es-AR" dirty="0"/>
              <a:t>Contacto</a:t>
            </a:r>
            <a:endParaRPr dirty="0"/>
          </a:p>
          <a:p>
            <a:pPr marL="0" lvl="0" indent="0" algn="l" rtl="0">
              <a:lnSpc>
                <a:spcPct val="85000"/>
              </a:lnSpc>
              <a:spcBef>
                <a:spcPts val="1300"/>
              </a:spcBef>
              <a:spcAft>
                <a:spcPts val="0"/>
              </a:spcAft>
              <a:buSzPts val="2400"/>
              <a:buNone/>
            </a:pPr>
            <a:endParaRPr dirty="0"/>
          </a:p>
        </p:txBody>
      </p:sp>
    </p:spTree>
    <p:extLst>
      <p:ext uri="{BB962C8B-B14F-4D97-AF65-F5344CB8AC3E}">
        <p14:creationId xmlns:p14="http://schemas.microsoft.com/office/powerpoint/2010/main" val="2867649480"/>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Shape 388">
          <a:extLst>
            <a:ext uri="{FF2B5EF4-FFF2-40B4-BE49-F238E27FC236}">
              <a16:creationId xmlns:a16="http://schemas.microsoft.com/office/drawing/2014/main" id="{68371936-5F91-BF4A-8DC4-13E8F15228C3}"/>
            </a:ext>
          </a:extLst>
        </p:cNvPr>
        <p:cNvGrpSpPr/>
        <p:nvPr/>
      </p:nvGrpSpPr>
      <p:grpSpPr>
        <a:xfrm>
          <a:off x="0" y="0"/>
          <a:ext cx="0" cy="0"/>
          <a:chOff x="0" y="0"/>
          <a:chExt cx="0" cy="0"/>
        </a:xfrm>
      </p:grpSpPr>
      <p:sp>
        <p:nvSpPr>
          <p:cNvPr id="389" name="Google Shape;389;p75">
            <a:extLst>
              <a:ext uri="{FF2B5EF4-FFF2-40B4-BE49-F238E27FC236}">
                <a16:creationId xmlns:a16="http://schemas.microsoft.com/office/drawing/2014/main" id="{4B5CE2B0-DA9D-D3CB-A529-9211CA106C4A}"/>
              </a:ext>
            </a:extLst>
          </p:cNvPr>
          <p:cNvSpPr txBox="1">
            <a:spLocks noGrp="1"/>
          </p:cNvSpPr>
          <p:nvPr>
            <p:ph type="title"/>
          </p:nvPr>
        </p:nvSpPr>
        <p:spPr>
          <a:xfrm>
            <a:off x="653976" y="4737542"/>
            <a:ext cx="10780776" cy="613283"/>
          </a:xfrm>
          <a:prstGeom prst="rect">
            <a:avLst/>
          </a:prstGeom>
          <a:noFill/>
          <a:ln>
            <a:noFill/>
          </a:ln>
        </p:spPr>
        <p:txBody>
          <a:bodyPr spcFirstLastPara="1" wrap="square" lIns="91425" tIns="45700" rIns="91425" bIns="45700" anchor="b" anchorCtr="0">
            <a:noAutofit/>
          </a:bodyPr>
          <a:lstStyle/>
          <a:p>
            <a:pPr marL="0" lvl="0" indent="0" algn="l" rtl="0">
              <a:lnSpc>
                <a:spcPct val="85000"/>
              </a:lnSpc>
              <a:spcBef>
                <a:spcPts val="0"/>
              </a:spcBef>
              <a:spcAft>
                <a:spcPts val="0"/>
              </a:spcAft>
              <a:buClr>
                <a:srgbClr val="4A6617"/>
              </a:buClr>
              <a:buSzPts val="4400"/>
              <a:buFont typeface="Calibri"/>
              <a:buNone/>
            </a:pPr>
            <a:r>
              <a:rPr lang="es-AR"/>
              <a:t>Video tipo elevator pitch</a:t>
            </a:r>
            <a:endParaRPr/>
          </a:p>
        </p:txBody>
      </p:sp>
      <p:sp>
        <p:nvSpPr>
          <p:cNvPr id="390" name="Google Shape;390;p75">
            <a:extLst>
              <a:ext uri="{FF2B5EF4-FFF2-40B4-BE49-F238E27FC236}">
                <a16:creationId xmlns:a16="http://schemas.microsoft.com/office/drawing/2014/main" id="{D8E39CD0-68ED-B586-94D5-3BFE3F77215A}"/>
              </a:ext>
            </a:extLst>
          </p:cNvPr>
          <p:cNvSpPr txBox="1">
            <a:spLocks noGrp="1"/>
          </p:cNvSpPr>
          <p:nvPr>
            <p:ph type="body" idx="1"/>
          </p:nvPr>
        </p:nvSpPr>
        <p:spPr>
          <a:xfrm>
            <a:off x="653976" y="5487888"/>
            <a:ext cx="9229344" cy="533400"/>
          </a:xfrm>
          <a:prstGeom prst="rect">
            <a:avLst/>
          </a:prstGeom>
          <a:noFill/>
          <a:ln>
            <a:noFill/>
          </a:ln>
        </p:spPr>
        <p:txBody>
          <a:bodyPr spcFirstLastPara="1" wrap="square" lIns="91425" tIns="45700" rIns="91425" bIns="45700" anchor="t" anchorCtr="0">
            <a:normAutofit fontScale="92500" lnSpcReduction="10000"/>
          </a:bodyPr>
          <a:lstStyle/>
          <a:p>
            <a:pPr marL="457200" lvl="0" indent="-228600" algn="l" rtl="0">
              <a:lnSpc>
                <a:spcPct val="90000"/>
              </a:lnSpc>
              <a:spcBef>
                <a:spcPts val="1300"/>
              </a:spcBef>
              <a:spcAft>
                <a:spcPts val="0"/>
              </a:spcAft>
              <a:buSzPct val="108108"/>
              <a:buNone/>
            </a:pPr>
            <a:endParaRPr/>
          </a:p>
        </p:txBody>
      </p:sp>
    </p:spTree>
    <p:extLst>
      <p:ext uri="{BB962C8B-B14F-4D97-AF65-F5344CB8AC3E}">
        <p14:creationId xmlns:p14="http://schemas.microsoft.com/office/powerpoint/2010/main" val="103621935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12"/>
        <p:cNvGrpSpPr/>
        <p:nvPr/>
      </p:nvGrpSpPr>
      <p:grpSpPr>
        <a:xfrm>
          <a:off x="0" y="0"/>
          <a:ext cx="0" cy="0"/>
          <a:chOff x="0" y="0"/>
          <a:chExt cx="0" cy="0"/>
        </a:xfrm>
      </p:grpSpPr>
      <p:sp>
        <p:nvSpPr>
          <p:cNvPr id="113" name="Google Shape;113;p11"/>
          <p:cNvSpPr/>
          <p:nvPr/>
        </p:nvSpPr>
        <p:spPr>
          <a:xfrm>
            <a:off x="658240" y="12870"/>
            <a:ext cx="10771187" cy="1128712"/>
          </a:xfrm>
          <a:prstGeom prst="rect">
            <a:avLst/>
          </a:prstGeom>
          <a:noFill/>
          <a:ln>
            <a:noFill/>
          </a:ln>
        </p:spPr>
        <p:txBody>
          <a:bodyPr spcFirstLastPara="1" wrap="square" lIns="90000" tIns="45000" rIns="90000" bIns="45000" anchor="ctr" anchorCtr="0">
            <a:noAutofit/>
          </a:bodyPr>
          <a:lstStyle/>
          <a:p>
            <a:pPr marL="0" marR="0" lvl="0" indent="0" algn="l" rtl="0">
              <a:lnSpc>
                <a:spcPct val="100000"/>
              </a:lnSpc>
              <a:spcBef>
                <a:spcPts val="0"/>
              </a:spcBef>
              <a:spcAft>
                <a:spcPts val="0"/>
              </a:spcAft>
              <a:buClr>
                <a:srgbClr val="000000"/>
              </a:buClr>
              <a:buSzPts val="4000"/>
              <a:buFont typeface="Arial"/>
              <a:buNone/>
            </a:pPr>
            <a:r>
              <a:rPr lang="es-AR" sz="4000" b="0" i="0" u="none" strike="noStrike" cap="none">
                <a:solidFill>
                  <a:schemeClr val="accent5"/>
                </a:solidFill>
                <a:latin typeface="Calibri"/>
                <a:ea typeface="Calibri"/>
                <a:cs typeface="Calibri"/>
                <a:sym typeface="Calibri"/>
              </a:rPr>
              <a:t>El problema de la comunicación y los requisitos </a:t>
            </a:r>
            <a:endParaRPr sz="1400" b="0" i="0" u="none" strike="noStrike" cap="none">
              <a:solidFill>
                <a:srgbClr val="000000"/>
              </a:solidFill>
              <a:latin typeface="Arial"/>
              <a:ea typeface="Arial"/>
              <a:cs typeface="Arial"/>
              <a:sym typeface="Arial"/>
            </a:endParaRPr>
          </a:p>
        </p:txBody>
      </p:sp>
      <p:sp>
        <p:nvSpPr>
          <p:cNvPr id="114" name="Google Shape;114;p11"/>
          <p:cNvSpPr/>
          <p:nvPr/>
        </p:nvSpPr>
        <p:spPr>
          <a:xfrm>
            <a:off x="9248775" y="2852738"/>
            <a:ext cx="2925763" cy="1047750"/>
          </a:xfrm>
          <a:prstGeom prst="rect">
            <a:avLst/>
          </a:prstGeom>
          <a:no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115" name="Google Shape;115;p11"/>
          <p:cNvSpPr/>
          <p:nvPr/>
        </p:nvSpPr>
        <p:spPr>
          <a:xfrm>
            <a:off x="5951538" y="6508750"/>
            <a:ext cx="2162175" cy="304800"/>
          </a:xfrm>
          <a:prstGeom prst="rect">
            <a:avLst/>
          </a:prstGeom>
          <a:no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pic>
        <p:nvPicPr>
          <p:cNvPr id="116" name="Google Shape;116;p11"/>
          <p:cNvPicPr preferRelativeResize="0"/>
          <p:nvPr/>
        </p:nvPicPr>
        <p:blipFill rotWithShape="1">
          <a:blip r:embed="rId3">
            <a:alphaModFix/>
          </a:blip>
          <a:srcRect/>
          <a:stretch/>
        </p:blipFill>
        <p:spPr>
          <a:xfrm>
            <a:off x="25200" y="879349"/>
            <a:ext cx="9150303" cy="6042278"/>
          </a:xfrm>
          <a:prstGeom prst="rect">
            <a:avLst/>
          </a:prstGeom>
          <a:noFill/>
          <a:ln>
            <a:noFill/>
          </a:ln>
        </p:spPr>
      </p:pic>
      <p:sp>
        <p:nvSpPr>
          <p:cNvPr id="117" name="Google Shape;117;p11"/>
          <p:cNvSpPr/>
          <p:nvPr/>
        </p:nvSpPr>
        <p:spPr>
          <a:xfrm>
            <a:off x="168275" y="6554788"/>
            <a:ext cx="2154238" cy="212725"/>
          </a:xfrm>
          <a:prstGeom prst="rect">
            <a:avLst/>
          </a:prstGeom>
          <a:noFill/>
          <a:ln>
            <a:noFill/>
          </a:ln>
        </p:spPr>
        <p:txBody>
          <a:bodyPr spcFirstLastPara="1" wrap="square" lIns="90000" tIns="45000" rIns="90000" bIns="45000" anchor="t" anchorCtr="0">
            <a:noAutofit/>
          </a:bodyPr>
          <a:lstStyle/>
          <a:p>
            <a:pPr marL="0" marR="0" lvl="0" indent="0" algn="l" rtl="0">
              <a:lnSpc>
                <a:spcPct val="100000"/>
              </a:lnSpc>
              <a:spcBef>
                <a:spcPts val="0"/>
              </a:spcBef>
              <a:spcAft>
                <a:spcPts val="0"/>
              </a:spcAft>
              <a:buClr>
                <a:srgbClr val="000000"/>
              </a:buClr>
              <a:buSzPts val="1400"/>
              <a:buFont typeface="Arial"/>
              <a:buNone/>
            </a:pPr>
            <a:r>
              <a:rPr lang="es-AR" sz="1400" b="0" i="0" u="none" strike="noStrike" cap="none">
                <a:solidFill>
                  <a:srgbClr val="8F8F8F"/>
                </a:solidFill>
                <a:latin typeface="Calibri"/>
                <a:ea typeface="Calibri"/>
                <a:cs typeface="Calibri"/>
                <a:sym typeface="Calibri"/>
              </a:rPr>
              <a:t>Ingenieria de Software II</a:t>
            </a:r>
            <a:endParaRPr sz="1400" b="0" i="0" u="none" strike="noStrike" cap="none">
              <a:solidFill>
                <a:srgbClr val="000000"/>
              </a:solidFill>
              <a:latin typeface="Arial"/>
              <a:ea typeface="Arial"/>
              <a:cs typeface="Arial"/>
              <a:sym typeface="Arial"/>
            </a:endParaRPr>
          </a:p>
        </p:txBody>
      </p:sp>
    </p:spTree>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Shape 395">
          <a:extLst>
            <a:ext uri="{FF2B5EF4-FFF2-40B4-BE49-F238E27FC236}">
              <a16:creationId xmlns:a16="http://schemas.microsoft.com/office/drawing/2014/main" id="{6AEA785D-DDF1-E7EA-F24D-847AC1F19E3D}"/>
            </a:ext>
          </a:extLst>
        </p:cNvPr>
        <p:cNvGrpSpPr/>
        <p:nvPr/>
      </p:nvGrpSpPr>
      <p:grpSpPr>
        <a:xfrm>
          <a:off x="0" y="0"/>
          <a:ext cx="0" cy="0"/>
          <a:chOff x="0" y="0"/>
          <a:chExt cx="0" cy="0"/>
        </a:xfrm>
      </p:grpSpPr>
      <p:sp>
        <p:nvSpPr>
          <p:cNvPr id="396" name="Google Shape;396;p13">
            <a:extLst>
              <a:ext uri="{FF2B5EF4-FFF2-40B4-BE49-F238E27FC236}">
                <a16:creationId xmlns:a16="http://schemas.microsoft.com/office/drawing/2014/main" id="{CE87D2A2-F2A5-933A-E871-39C857800F1D}"/>
              </a:ext>
            </a:extLst>
          </p:cNvPr>
          <p:cNvSpPr txBox="1">
            <a:spLocks noGrp="1"/>
          </p:cNvSpPr>
          <p:nvPr>
            <p:ph type="title"/>
          </p:nvPr>
        </p:nvSpPr>
        <p:spPr>
          <a:xfrm>
            <a:off x="479376" y="11815"/>
            <a:ext cx="10806607" cy="1273283"/>
          </a:xfrm>
          <a:prstGeom prst="rect">
            <a:avLst/>
          </a:prstGeom>
          <a:noFill/>
          <a:ln>
            <a:noFill/>
          </a:ln>
        </p:spPr>
        <p:txBody>
          <a:bodyPr spcFirstLastPara="1" wrap="square" lIns="91425" tIns="45700" rIns="91425" bIns="45700" anchor="ctr" anchorCtr="0">
            <a:normAutofit/>
          </a:bodyPr>
          <a:lstStyle/>
          <a:p>
            <a:pPr marL="0" lvl="0" indent="0" algn="l" rtl="0">
              <a:lnSpc>
                <a:spcPct val="85000"/>
              </a:lnSpc>
              <a:spcBef>
                <a:spcPts val="0"/>
              </a:spcBef>
              <a:spcAft>
                <a:spcPts val="0"/>
              </a:spcAft>
              <a:buClr>
                <a:schemeClr val="accent5"/>
              </a:buClr>
              <a:buSzPts val="4000"/>
              <a:buFont typeface="Calibri"/>
              <a:buNone/>
            </a:pPr>
            <a:r>
              <a:rPr lang="es-AR"/>
              <a:t>Comunicación</a:t>
            </a:r>
            <a:endParaRPr/>
          </a:p>
        </p:txBody>
      </p:sp>
      <p:sp>
        <p:nvSpPr>
          <p:cNvPr id="397" name="Google Shape;397;p13">
            <a:extLst>
              <a:ext uri="{FF2B5EF4-FFF2-40B4-BE49-F238E27FC236}">
                <a16:creationId xmlns:a16="http://schemas.microsoft.com/office/drawing/2014/main" id="{56E1273B-3FA1-FB8B-9D1E-745FDA639417}"/>
              </a:ext>
            </a:extLst>
          </p:cNvPr>
          <p:cNvSpPr/>
          <p:nvPr/>
        </p:nvSpPr>
        <p:spPr>
          <a:xfrm>
            <a:off x="623888" y="1901825"/>
            <a:ext cx="9791700" cy="4478338"/>
          </a:xfrm>
          <a:prstGeom prst="rect">
            <a:avLst/>
          </a:prstGeom>
          <a:noFill/>
          <a:ln>
            <a:noFill/>
          </a:ln>
        </p:spPr>
        <p:txBody>
          <a:bodyPr spcFirstLastPara="1" wrap="square" lIns="90000" tIns="45000" rIns="90000" bIns="45000" anchor="t" anchorCtr="0">
            <a:noAutofit/>
          </a:bodyPr>
          <a:lstStyle/>
          <a:p>
            <a:pPr marL="342900" marR="0" lvl="0" indent="-342900" algn="l" rtl="0">
              <a:lnSpc>
                <a:spcPct val="100000"/>
              </a:lnSpc>
              <a:spcBef>
                <a:spcPts val="0"/>
              </a:spcBef>
              <a:spcAft>
                <a:spcPts val="0"/>
              </a:spcAft>
              <a:buClr>
                <a:srgbClr val="C00000"/>
              </a:buClr>
              <a:buSzPts val="3200"/>
              <a:buFont typeface="Noto Sans Symbols"/>
              <a:buChar char="❖"/>
            </a:pPr>
            <a:r>
              <a:rPr lang="es-AR" sz="3200" b="0" i="0" u="none" strike="noStrike" cap="none">
                <a:solidFill>
                  <a:srgbClr val="262626"/>
                </a:solidFill>
                <a:latin typeface="Calibri"/>
                <a:ea typeface="Calibri"/>
                <a:cs typeface="Calibri"/>
                <a:sym typeface="Calibri"/>
              </a:rPr>
              <a:t>¿Cómo comunicar un proyecto o idea?</a:t>
            </a:r>
            <a:endParaRPr sz="3200" b="0" i="0" u="none" strike="noStrike" cap="none">
              <a:solidFill>
                <a:srgbClr val="7030A0"/>
              </a:solidFill>
              <a:latin typeface="Calibri"/>
              <a:ea typeface="Calibri"/>
              <a:cs typeface="Calibri"/>
              <a:sym typeface="Calibri"/>
            </a:endParaRPr>
          </a:p>
        </p:txBody>
      </p:sp>
      <p:sp>
        <p:nvSpPr>
          <p:cNvPr id="398" name="Google Shape;398;p13">
            <a:extLst>
              <a:ext uri="{FF2B5EF4-FFF2-40B4-BE49-F238E27FC236}">
                <a16:creationId xmlns:a16="http://schemas.microsoft.com/office/drawing/2014/main" id="{3257B338-3019-E7FC-3051-347A23896CE7}"/>
              </a:ext>
            </a:extLst>
          </p:cNvPr>
          <p:cNvSpPr/>
          <p:nvPr/>
        </p:nvSpPr>
        <p:spPr>
          <a:xfrm>
            <a:off x="767408" y="2690336"/>
            <a:ext cx="10153128" cy="3046988"/>
          </a:xfrm>
          <a:prstGeom prst="rect">
            <a:avLst/>
          </a:prstGeom>
          <a:noFill/>
          <a:ln>
            <a:noFill/>
          </a:ln>
        </p:spPr>
        <p:txBody>
          <a:bodyPr spcFirstLastPara="1" wrap="square" lIns="91425" tIns="45700" rIns="91425" bIns="45700" anchor="t" anchorCtr="0">
            <a:spAutoFit/>
          </a:bodyPr>
          <a:lstStyle/>
          <a:p>
            <a:pPr marL="0" marR="0" lvl="0" indent="0" algn="just" rtl="0">
              <a:lnSpc>
                <a:spcPct val="100000"/>
              </a:lnSpc>
              <a:spcBef>
                <a:spcPts val="0"/>
              </a:spcBef>
              <a:spcAft>
                <a:spcPts val="0"/>
              </a:spcAft>
              <a:buClr>
                <a:srgbClr val="000000"/>
              </a:buClr>
              <a:buSzPts val="3200"/>
              <a:buFont typeface="Arial"/>
              <a:buNone/>
            </a:pPr>
            <a:r>
              <a:rPr lang="es-AR" sz="3200" b="0" i="0" u="none" strike="noStrike" cap="none">
                <a:solidFill>
                  <a:schemeClr val="dk1"/>
                </a:solidFill>
                <a:latin typeface="Calibri"/>
                <a:ea typeface="Calibri"/>
                <a:cs typeface="Calibri"/>
                <a:sym typeface="Calibri"/>
              </a:rPr>
              <a:t>Les proponemos ver esta situación y luego realizaremos un análisis para ver las características y formas de comunicar</a:t>
            </a:r>
            <a:endParaRPr sz="1400" b="0" i="0" u="none" strike="noStrike" cap="none">
              <a:solidFill>
                <a:srgbClr val="000000"/>
              </a:solidFill>
              <a:latin typeface="Arial"/>
              <a:ea typeface="Arial"/>
              <a:cs typeface="Arial"/>
              <a:sym typeface="Arial"/>
            </a:endParaRPr>
          </a:p>
          <a:p>
            <a:pPr marL="0" marR="0" lvl="0" indent="0" algn="just" rtl="0">
              <a:lnSpc>
                <a:spcPct val="100000"/>
              </a:lnSpc>
              <a:spcBef>
                <a:spcPts val="0"/>
              </a:spcBef>
              <a:spcAft>
                <a:spcPts val="0"/>
              </a:spcAft>
              <a:buClr>
                <a:srgbClr val="000000"/>
              </a:buClr>
              <a:buSzPts val="3200"/>
              <a:buFont typeface="Arial"/>
              <a:buNone/>
            </a:pPr>
            <a:endParaRPr sz="3200" b="0" i="0" u="none" strike="noStrike" cap="none">
              <a:solidFill>
                <a:schemeClr val="dk1"/>
              </a:solidFill>
              <a:latin typeface="Calibri"/>
              <a:ea typeface="Calibri"/>
              <a:cs typeface="Calibri"/>
              <a:sym typeface="Calibri"/>
            </a:endParaRPr>
          </a:p>
          <a:p>
            <a:pPr marL="0" marR="0" lvl="0" indent="0" algn="just" rtl="0">
              <a:lnSpc>
                <a:spcPct val="100000"/>
              </a:lnSpc>
              <a:spcBef>
                <a:spcPts val="0"/>
              </a:spcBef>
              <a:spcAft>
                <a:spcPts val="0"/>
              </a:spcAft>
              <a:buClr>
                <a:srgbClr val="000000"/>
              </a:buClr>
              <a:buSzPts val="3200"/>
              <a:buFont typeface="Arial"/>
              <a:buNone/>
            </a:pPr>
            <a:r>
              <a:rPr lang="es-AR" sz="3200" b="0" i="0" u="none" strike="noStrike" cap="none">
                <a:solidFill>
                  <a:schemeClr val="dk1"/>
                </a:solidFill>
                <a:latin typeface="Calibri"/>
                <a:ea typeface="Calibri"/>
                <a:cs typeface="Calibri"/>
                <a:sym typeface="Calibri"/>
              </a:rPr>
              <a:t>Elevator  Pitch – 20 segundos!!</a:t>
            </a:r>
            <a:endParaRPr sz="1400" b="0" i="0" u="none" strike="noStrike" cap="none">
              <a:solidFill>
                <a:srgbClr val="000000"/>
              </a:solidFill>
              <a:latin typeface="Arial"/>
              <a:ea typeface="Arial"/>
              <a:cs typeface="Arial"/>
              <a:sym typeface="Arial"/>
            </a:endParaRPr>
          </a:p>
          <a:p>
            <a:pPr marL="0" marR="0" lvl="0" indent="0" algn="just" rtl="0">
              <a:lnSpc>
                <a:spcPct val="100000"/>
              </a:lnSpc>
              <a:spcBef>
                <a:spcPts val="0"/>
              </a:spcBef>
              <a:spcAft>
                <a:spcPts val="0"/>
              </a:spcAft>
              <a:buClr>
                <a:srgbClr val="000000"/>
              </a:buClr>
              <a:buSzPts val="3200"/>
              <a:buFont typeface="Arial"/>
              <a:buNone/>
            </a:pPr>
            <a:endParaRPr sz="3200" b="0" i="0" u="none" strike="noStrike" cap="none">
              <a:solidFill>
                <a:schemeClr val="dk1"/>
              </a:solidFill>
              <a:latin typeface="Calibri"/>
              <a:ea typeface="Calibri"/>
              <a:cs typeface="Calibri"/>
              <a:sym typeface="Calibri"/>
            </a:endParaRPr>
          </a:p>
          <a:p>
            <a:pPr marL="0" marR="0" lvl="0" indent="0" algn="just" rtl="0">
              <a:lnSpc>
                <a:spcPct val="100000"/>
              </a:lnSpc>
              <a:spcBef>
                <a:spcPts val="0"/>
              </a:spcBef>
              <a:spcAft>
                <a:spcPts val="0"/>
              </a:spcAft>
              <a:buClr>
                <a:srgbClr val="000000"/>
              </a:buClr>
              <a:buSzPts val="3200"/>
              <a:buFont typeface="Arial"/>
              <a:buNone/>
            </a:pPr>
            <a:endParaRPr sz="3200" b="0" i="0" u="none" strike="noStrike" cap="none">
              <a:solidFill>
                <a:schemeClr val="dk1"/>
              </a:solidFill>
              <a:latin typeface="Calibri"/>
              <a:ea typeface="Calibri"/>
              <a:cs typeface="Calibri"/>
              <a:sym typeface="Calibri"/>
            </a:endParaRPr>
          </a:p>
        </p:txBody>
      </p:sp>
      <p:sp>
        <p:nvSpPr>
          <p:cNvPr id="399" name="Google Shape;399;p13">
            <a:extLst>
              <a:ext uri="{FF2B5EF4-FFF2-40B4-BE49-F238E27FC236}">
                <a16:creationId xmlns:a16="http://schemas.microsoft.com/office/drawing/2014/main" id="{90939347-B4B3-2966-D46C-4EC7167C937A}"/>
              </a:ext>
            </a:extLst>
          </p:cNvPr>
          <p:cNvSpPr/>
          <p:nvPr/>
        </p:nvSpPr>
        <p:spPr>
          <a:xfrm>
            <a:off x="3647728" y="5373216"/>
            <a:ext cx="5029928" cy="646290"/>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800"/>
              <a:buFont typeface="Arial"/>
              <a:buNone/>
            </a:pPr>
            <a:r>
              <a:rPr lang="es-AR" sz="1800" b="1" i="0" u="sng" strike="noStrike" cap="none">
                <a:solidFill>
                  <a:schemeClr val="dk1"/>
                </a:solidFill>
                <a:latin typeface="Calibri"/>
                <a:ea typeface="Calibri"/>
                <a:cs typeface="Calibri"/>
                <a:sym typeface="Calibri"/>
                <a:hlinkClick r:id="rId3">
                  <a:extLst>
                    <a:ext uri="{A12FA001-AC4F-418D-AE19-62706E023703}">
                      <ahyp:hlinkClr xmlns:ahyp="http://schemas.microsoft.com/office/drawing/2018/hyperlinkcolor" val="tx"/>
                    </a:ext>
                  </a:extLst>
                </a:hlinkClick>
              </a:rPr>
              <a:t>https://www.youtube.com/watch?v=2b3xG_YjgvI</a:t>
            </a:r>
            <a:endParaRPr sz="1800" b="1" i="0" u="none" strike="noStrike" cap="none">
              <a:solidFill>
                <a:schemeClr val="dk1"/>
              </a:solidFill>
              <a:latin typeface="Calibri"/>
              <a:ea typeface="Calibri"/>
              <a:cs typeface="Calibri"/>
              <a:sym typeface="Calibri"/>
            </a:endParaRPr>
          </a:p>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1595630501"/>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Shape 404">
          <a:extLst>
            <a:ext uri="{FF2B5EF4-FFF2-40B4-BE49-F238E27FC236}">
              <a16:creationId xmlns:a16="http://schemas.microsoft.com/office/drawing/2014/main" id="{A9B24547-AA3A-2FC8-C8C0-D30789C6BE7E}"/>
            </a:ext>
          </a:extLst>
        </p:cNvPr>
        <p:cNvGrpSpPr/>
        <p:nvPr/>
      </p:nvGrpSpPr>
      <p:grpSpPr>
        <a:xfrm>
          <a:off x="0" y="0"/>
          <a:ext cx="0" cy="0"/>
          <a:chOff x="0" y="0"/>
          <a:chExt cx="0" cy="0"/>
        </a:xfrm>
      </p:grpSpPr>
      <p:sp>
        <p:nvSpPr>
          <p:cNvPr id="405" name="Google Shape;405;p14">
            <a:extLst>
              <a:ext uri="{FF2B5EF4-FFF2-40B4-BE49-F238E27FC236}">
                <a16:creationId xmlns:a16="http://schemas.microsoft.com/office/drawing/2014/main" id="{11676241-FE85-B956-90CD-E27289D52CAC}"/>
              </a:ext>
            </a:extLst>
          </p:cNvPr>
          <p:cNvSpPr txBox="1">
            <a:spLocks noGrp="1"/>
          </p:cNvSpPr>
          <p:nvPr>
            <p:ph type="title"/>
          </p:nvPr>
        </p:nvSpPr>
        <p:spPr>
          <a:xfrm>
            <a:off x="479376" y="11815"/>
            <a:ext cx="10806607" cy="1273283"/>
          </a:xfrm>
          <a:prstGeom prst="rect">
            <a:avLst/>
          </a:prstGeom>
          <a:noFill/>
          <a:ln>
            <a:noFill/>
          </a:ln>
        </p:spPr>
        <p:txBody>
          <a:bodyPr spcFirstLastPara="1" wrap="square" lIns="91425" tIns="45700" rIns="91425" bIns="45700" anchor="ctr" anchorCtr="0">
            <a:normAutofit/>
          </a:bodyPr>
          <a:lstStyle/>
          <a:p>
            <a:pPr marL="0" lvl="0" indent="0" algn="l" rtl="0">
              <a:lnSpc>
                <a:spcPct val="85000"/>
              </a:lnSpc>
              <a:spcBef>
                <a:spcPts val="0"/>
              </a:spcBef>
              <a:spcAft>
                <a:spcPts val="0"/>
              </a:spcAft>
              <a:buClr>
                <a:schemeClr val="accent5"/>
              </a:buClr>
              <a:buSzPts val="4000"/>
              <a:buFont typeface="Calibri"/>
              <a:buNone/>
            </a:pPr>
            <a:r>
              <a:rPr lang="es-AR"/>
              <a:t>Comunicación</a:t>
            </a:r>
            <a:endParaRPr/>
          </a:p>
        </p:txBody>
      </p:sp>
      <p:sp>
        <p:nvSpPr>
          <p:cNvPr id="406" name="Google Shape;406;p14">
            <a:extLst>
              <a:ext uri="{FF2B5EF4-FFF2-40B4-BE49-F238E27FC236}">
                <a16:creationId xmlns:a16="http://schemas.microsoft.com/office/drawing/2014/main" id="{6A581FB3-D825-3970-B365-8CCC2FB81F01}"/>
              </a:ext>
            </a:extLst>
          </p:cNvPr>
          <p:cNvSpPr/>
          <p:nvPr/>
        </p:nvSpPr>
        <p:spPr>
          <a:xfrm>
            <a:off x="623888" y="1196752"/>
            <a:ext cx="9791700" cy="4478338"/>
          </a:xfrm>
          <a:prstGeom prst="rect">
            <a:avLst/>
          </a:prstGeom>
          <a:noFill/>
          <a:ln>
            <a:noFill/>
          </a:ln>
        </p:spPr>
        <p:txBody>
          <a:bodyPr spcFirstLastPara="1" wrap="square" lIns="90000" tIns="45000" rIns="90000" bIns="45000" anchor="t" anchorCtr="0">
            <a:noAutofit/>
          </a:bodyPr>
          <a:lstStyle/>
          <a:p>
            <a:pPr marL="342900" marR="0" lvl="0" indent="-342900" algn="l" rtl="0">
              <a:lnSpc>
                <a:spcPct val="100000"/>
              </a:lnSpc>
              <a:spcBef>
                <a:spcPts val="0"/>
              </a:spcBef>
              <a:spcAft>
                <a:spcPts val="0"/>
              </a:spcAft>
              <a:buClr>
                <a:srgbClr val="C00000"/>
              </a:buClr>
              <a:buSzPts val="3200"/>
              <a:buFont typeface="Noto Sans Symbols"/>
              <a:buChar char="❖"/>
            </a:pPr>
            <a:r>
              <a:rPr lang="es-AR" sz="3200" b="0" i="0" u="none" strike="noStrike" cap="none">
                <a:solidFill>
                  <a:srgbClr val="262626"/>
                </a:solidFill>
                <a:latin typeface="Calibri"/>
                <a:ea typeface="Calibri"/>
                <a:cs typeface="Calibri"/>
                <a:sym typeface="Calibri"/>
              </a:rPr>
              <a:t>¿Cómo comunicar un proyecto o idea?</a:t>
            </a:r>
            <a:endParaRPr sz="3200" b="0" i="0" u="none" strike="noStrike" cap="none">
              <a:solidFill>
                <a:srgbClr val="7030A0"/>
              </a:solidFill>
              <a:latin typeface="Calibri"/>
              <a:ea typeface="Calibri"/>
              <a:cs typeface="Calibri"/>
              <a:sym typeface="Calibri"/>
            </a:endParaRPr>
          </a:p>
        </p:txBody>
      </p:sp>
      <p:sp>
        <p:nvSpPr>
          <p:cNvPr id="407" name="Google Shape;407;p14">
            <a:extLst>
              <a:ext uri="{FF2B5EF4-FFF2-40B4-BE49-F238E27FC236}">
                <a16:creationId xmlns:a16="http://schemas.microsoft.com/office/drawing/2014/main" id="{E2535FCA-1D3D-6403-0FC9-C8CEDCBCE1AA}"/>
              </a:ext>
            </a:extLst>
          </p:cNvPr>
          <p:cNvSpPr/>
          <p:nvPr/>
        </p:nvSpPr>
        <p:spPr>
          <a:xfrm>
            <a:off x="2927648" y="1844824"/>
            <a:ext cx="6096000" cy="6124754"/>
          </a:xfrm>
          <a:prstGeom prst="rect">
            <a:avLst/>
          </a:prstGeom>
          <a:noFill/>
          <a:ln>
            <a:noFill/>
          </a:ln>
        </p:spPr>
        <p:txBody>
          <a:bodyPr spcFirstLastPara="1" wrap="square" lIns="91425" tIns="45700" rIns="91425" bIns="45700" anchor="t" anchorCtr="0">
            <a:spAutoFit/>
          </a:bodyPr>
          <a:lstStyle/>
          <a:p>
            <a:pPr marL="285750" marR="0" lvl="0" indent="-285750" algn="just" rtl="0">
              <a:lnSpc>
                <a:spcPct val="100000"/>
              </a:lnSpc>
              <a:spcBef>
                <a:spcPts val="0"/>
              </a:spcBef>
              <a:spcAft>
                <a:spcPts val="0"/>
              </a:spcAft>
              <a:buClr>
                <a:schemeClr val="dk1"/>
              </a:buClr>
              <a:buSzPts val="2800"/>
              <a:buFont typeface="Noto Sans Symbols"/>
              <a:buChar char="✔"/>
            </a:pPr>
            <a:r>
              <a:rPr lang="es-AR" sz="2800" b="0" i="0" u="none" strike="noStrike" cap="none">
                <a:solidFill>
                  <a:schemeClr val="dk1"/>
                </a:solidFill>
                <a:latin typeface="Calibri"/>
                <a:ea typeface="Calibri"/>
                <a:cs typeface="Calibri"/>
                <a:sym typeface="Calibri"/>
              </a:rPr>
              <a:t>¿Qué es lo primero que debe hacerse para arrancar la presentación de la idea/proyecto?</a:t>
            </a:r>
            <a:endParaRPr sz="1400" b="0" i="0" u="none" strike="noStrike" cap="none">
              <a:solidFill>
                <a:srgbClr val="000000"/>
              </a:solidFill>
              <a:latin typeface="Arial"/>
              <a:ea typeface="Arial"/>
              <a:cs typeface="Arial"/>
              <a:sym typeface="Arial"/>
            </a:endParaRPr>
          </a:p>
          <a:p>
            <a:pPr marL="285750" marR="0" lvl="0" indent="-107950" algn="just" rtl="0">
              <a:lnSpc>
                <a:spcPct val="100000"/>
              </a:lnSpc>
              <a:spcBef>
                <a:spcPts val="0"/>
              </a:spcBef>
              <a:spcAft>
                <a:spcPts val="0"/>
              </a:spcAft>
              <a:buClr>
                <a:schemeClr val="dk1"/>
              </a:buClr>
              <a:buSzPts val="2800"/>
              <a:buFont typeface="Noto Sans Symbols"/>
              <a:buNone/>
            </a:pPr>
            <a:endParaRPr sz="2800" b="0" i="0" u="none" strike="noStrike" cap="none">
              <a:solidFill>
                <a:schemeClr val="dk1"/>
              </a:solidFill>
              <a:latin typeface="Calibri"/>
              <a:ea typeface="Calibri"/>
              <a:cs typeface="Calibri"/>
              <a:sym typeface="Calibri"/>
            </a:endParaRPr>
          </a:p>
          <a:p>
            <a:pPr marL="285750" marR="0" lvl="0" indent="-285750" algn="just" rtl="0">
              <a:lnSpc>
                <a:spcPct val="100000"/>
              </a:lnSpc>
              <a:spcBef>
                <a:spcPts val="0"/>
              </a:spcBef>
              <a:spcAft>
                <a:spcPts val="0"/>
              </a:spcAft>
              <a:buClr>
                <a:schemeClr val="dk1"/>
              </a:buClr>
              <a:buSzPts val="2800"/>
              <a:buFont typeface="Noto Sans Symbols"/>
              <a:buChar char="✔"/>
            </a:pPr>
            <a:r>
              <a:rPr lang="es-AR" sz="2800" b="0" i="0" u="none" strike="noStrike" cap="none">
                <a:solidFill>
                  <a:schemeClr val="dk1"/>
                </a:solidFill>
                <a:latin typeface="Calibri"/>
                <a:ea typeface="Calibri"/>
                <a:cs typeface="Calibri"/>
                <a:sym typeface="Calibri"/>
              </a:rPr>
              <a:t>¿Cómo se ofrece el proyecto?</a:t>
            </a:r>
            <a:endParaRPr sz="1400" b="0" i="0" u="none" strike="noStrike" cap="none">
              <a:solidFill>
                <a:srgbClr val="000000"/>
              </a:solidFill>
              <a:latin typeface="Arial"/>
              <a:ea typeface="Arial"/>
              <a:cs typeface="Arial"/>
              <a:sym typeface="Arial"/>
            </a:endParaRPr>
          </a:p>
          <a:p>
            <a:pPr marL="285750" marR="0" lvl="0" indent="-107950" algn="just" rtl="0">
              <a:lnSpc>
                <a:spcPct val="100000"/>
              </a:lnSpc>
              <a:spcBef>
                <a:spcPts val="0"/>
              </a:spcBef>
              <a:spcAft>
                <a:spcPts val="0"/>
              </a:spcAft>
              <a:buClr>
                <a:schemeClr val="dk1"/>
              </a:buClr>
              <a:buSzPts val="2800"/>
              <a:buFont typeface="Noto Sans Symbols"/>
              <a:buNone/>
            </a:pPr>
            <a:endParaRPr sz="2800" b="0" i="0" u="none" strike="noStrike" cap="none">
              <a:solidFill>
                <a:schemeClr val="dk1"/>
              </a:solidFill>
              <a:latin typeface="Calibri"/>
              <a:ea typeface="Calibri"/>
              <a:cs typeface="Calibri"/>
              <a:sym typeface="Calibri"/>
            </a:endParaRPr>
          </a:p>
          <a:p>
            <a:pPr marL="285750" marR="0" lvl="0" indent="-285750" algn="just" rtl="0">
              <a:lnSpc>
                <a:spcPct val="100000"/>
              </a:lnSpc>
              <a:spcBef>
                <a:spcPts val="0"/>
              </a:spcBef>
              <a:spcAft>
                <a:spcPts val="0"/>
              </a:spcAft>
              <a:buClr>
                <a:schemeClr val="dk1"/>
              </a:buClr>
              <a:buSzPts val="2800"/>
              <a:buFont typeface="Noto Sans Symbols"/>
              <a:buChar char="✔"/>
            </a:pPr>
            <a:r>
              <a:rPr lang="es-AR" sz="2800" b="0" i="0" u="none" strike="noStrike" cap="none">
                <a:solidFill>
                  <a:schemeClr val="dk1"/>
                </a:solidFill>
                <a:latin typeface="Calibri"/>
                <a:ea typeface="Calibri"/>
                <a:cs typeface="Calibri"/>
                <a:sym typeface="Calibri"/>
              </a:rPr>
              <a:t>¿Cómo sugiere el video que se consiga el financiamiento?</a:t>
            </a:r>
            <a:endParaRPr sz="1400" b="0" i="0" u="none" strike="noStrike" cap="none">
              <a:solidFill>
                <a:srgbClr val="000000"/>
              </a:solidFill>
              <a:latin typeface="Arial"/>
              <a:ea typeface="Arial"/>
              <a:cs typeface="Arial"/>
              <a:sym typeface="Arial"/>
            </a:endParaRPr>
          </a:p>
          <a:p>
            <a:pPr marL="285750" marR="0" lvl="0" indent="-107950" algn="just" rtl="0">
              <a:lnSpc>
                <a:spcPct val="100000"/>
              </a:lnSpc>
              <a:spcBef>
                <a:spcPts val="0"/>
              </a:spcBef>
              <a:spcAft>
                <a:spcPts val="0"/>
              </a:spcAft>
              <a:buClr>
                <a:schemeClr val="dk1"/>
              </a:buClr>
              <a:buSzPts val="2800"/>
              <a:buFont typeface="Noto Sans Symbols"/>
              <a:buNone/>
            </a:pPr>
            <a:endParaRPr sz="2800" b="0" i="0" u="none" strike="noStrike" cap="none">
              <a:solidFill>
                <a:schemeClr val="dk1"/>
              </a:solidFill>
              <a:latin typeface="Calibri"/>
              <a:ea typeface="Calibri"/>
              <a:cs typeface="Calibri"/>
              <a:sym typeface="Calibri"/>
            </a:endParaRPr>
          </a:p>
          <a:p>
            <a:pPr marL="285750" marR="0" lvl="0" indent="-285750" algn="just" rtl="0">
              <a:lnSpc>
                <a:spcPct val="100000"/>
              </a:lnSpc>
              <a:spcBef>
                <a:spcPts val="0"/>
              </a:spcBef>
              <a:spcAft>
                <a:spcPts val="0"/>
              </a:spcAft>
              <a:buClr>
                <a:schemeClr val="dk1"/>
              </a:buClr>
              <a:buSzPts val="2800"/>
              <a:buFont typeface="Noto Sans Symbols"/>
              <a:buChar char="✔"/>
            </a:pPr>
            <a:r>
              <a:rPr lang="es-AR" sz="2800" b="0" i="0" u="none" strike="noStrike" cap="none">
                <a:solidFill>
                  <a:schemeClr val="dk1"/>
                </a:solidFill>
                <a:latin typeface="Calibri"/>
                <a:ea typeface="Calibri"/>
                <a:cs typeface="Calibri"/>
                <a:sym typeface="Calibri"/>
              </a:rPr>
              <a:t>¿Cómo se sugiere continuar la presentación del proyecto?</a:t>
            </a:r>
            <a:endParaRPr sz="1400" b="0" i="0" u="none" strike="noStrike" cap="none">
              <a:solidFill>
                <a:srgbClr val="000000"/>
              </a:solidFill>
              <a:latin typeface="Arial"/>
              <a:ea typeface="Arial"/>
              <a:cs typeface="Arial"/>
              <a:sym typeface="Arial"/>
            </a:endParaRPr>
          </a:p>
          <a:p>
            <a:pPr marL="0" marR="0" lvl="0" indent="0" algn="just" rtl="0">
              <a:lnSpc>
                <a:spcPct val="100000"/>
              </a:lnSpc>
              <a:spcBef>
                <a:spcPts val="0"/>
              </a:spcBef>
              <a:spcAft>
                <a:spcPts val="0"/>
              </a:spcAft>
              <a:buClr>
                <a:srgbClr val="000000"/>
              </a:buClr>
              <a:buSzPts val="2800"/>
              <a:buFont typeface="Arial"/>
              <a:buNone/>
            </a:pPr>
            <a:r>
              <a:rPr lang="es-AR" sz="2800" b="0" i="0" u="none" strike="noStrike" cap="none">
                <a:solidFill>
                  <a:schemeClr val="dk1"/>
                </a:solidFill>
                <a:latin typeface="Calibri"/>
                <a:ea typeface="Calibri"/>
                <a:cs typeface="Calibri"/>
                <a:sym typeface="Calibri"/>
              </a:rPr>
              <a:t> </a:t>
            </a:r>
            <a:endParaRPr sz="1400" b="0" i="0" u="none" strike="noStrike" cap="none">
              <a:solidFill>
                <a:srgbClr val="000000"/>
              </a:solidFill>
              <a:latin typeface="Arial"/>
              <a:ea typeface="Arial"/>
              <a:cs typeface="Arial"/>
              <a:sym typeface="Arial"/>
            </a:endParaRPr>
          </a:p>
          <a:p>
            <a:pPr marL="0" marR="0" lvl="0" indent="0" algn="just" rtl="0">
              <a:lnSpc>
                <a:spcPct val="100000"/>
              </a:lnSpc>
              <a:spcBef>
                <a:spcPts val="0"/>
              </a:spcBef>
              <a:spcAft>
                <a:spcPts val="0"/>
              </a:spcAft>
              <a:buClr>
                <a:srgbClr val="000000"/>
              </a:buClr>
              <a:buSzPts val="2800"/>
              <a:buFont typeface="Arial"/>
              <a:buNone/>
            </a:pPr>
            <a:endParaRPr sz="2800" b="0" i="0" u="none" strike="noStrike" cap="none">
              <a:solidFill>
                <a:schemeClr val="dk1"/>
              </a:solidFill>
              <a:latin typeface="Calibri"/>
              <a:ea typeface="Calibri"/>
              <a:cs typeface="Calibri"/>
              <a:sym typeface="Calibri"/>
            </a:endParaRPr>
          </a:p>
          <a:p>
            <a:pPr marL="0" marR="0" lvl="0" indent="0" algn="just" rtl="0">
              <a:lnSpc>
                <a:spcPct val="100000"/>
              </a:lnSpc>
              <a:spcBef>
                <a:spcPts val="0"/>
              </a:spcBef>
              <a:spcAft>
                <a:spcPts val="0"/>
              </a:spcAft>
              <a:buClr>
                <a:srgbClr val="000000"/>
              </a:buClr>
              <a:buSzPts val="2800"/>
              <a:buFont typeface="Arial"/>
              <a:buNone/>
            </a:pPr>
            <a:endParaRPr sz="28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1268499688"/>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Shape 412">
          <a:extLst>
            <a:ext uri="{FF2B5EF4-FFF2-40B4-BE49-F238E27FC236}">
              <a16:creationId xmlns:a16="http://schemas.microsoft.com/office/drawing/2014/main" id="{7338CDB5-219E-BCF4-2A6D-C231AD7E3233}"/>
            </a:ext>
          </a:extLst>
        </p:cNvPr>
        <p:cNvGrpSpPr/>
        <p:nvPr/>
      </p:nvGrpSpPr>
      <p:grpSpPr>
        <a:xfrm>
          <a:off x="0" y="0"/>
          <a:ext cx="0" cy="0"/>
          <a:chOff x="0" y="0"/>
          <a:chExt cx="0" cy="0"/>
        </a:xfrm>
      </p:grpSpPr>
      <p:sp>
        <p:nvSpPr>
          <p:cNvPr id="413" name="Google Shape;413;p15">
            <a:extLst>
              <a:ext uri="{FF2B5EF4-FFF2-40B4-BE49-F238E27FC236}">
                <a16:creationId xmlns:a16="http://schemas.microsoft.com/office/drawing/2014/main" id="{44F27D31-B982-C2DE-1CEC-A99F7449980D}"/>
              </a:ext>
            </a:extLst>
          </p:cNvPr>
          <p:cNvSpPr txBox="1">
            <a:spLocks noGrp="1"/>
          </p:cNvSpPr>
          <p:nvPr>
            <p:ph type="title"/>
          </p:nvPr>
        </p:nvSpPr>
        <p:spPr>
          <a:xfrm>
            <a:off x="479376" y="11815"/>
            <a:ext cx="10806607" cy="1273283"/>
          </a:xfrm>
          <a:prstGeom prst="rect">
            <a:avLst/>
          </a:prstGeom>
          <a:noFill/>
          <a:ln>
            <a:noFill/>
          </a:ln>
        </p:spPr>
        <p:txBody>
          <a:bodyPr spcFirstLastPara="1" wrap="square" lIns="91425" tIns="45700" rIns="91425" bIns="45700" anchor="ctr" anchorCtr="0">
            <a:normAutofit/>
          </a:bodyPr>
          <a:lstStyle/>
          <a:p>
            <a:pPr marL="0" lvl="0" indent="0" algn="l" rtl="0">
              <a:lnSpc>
                <a:spcPct val="85000"/>
              </a:lnSpc>
              <a:spcBef>
                <a:spcPts val="0"/>
              </a:spcBef>
              <a:spcAft>
                <a:spcPts val="0"/>
              </a:spcAft>
              <a:buClr>
                <a:schemeClr val="accent5"/>
              </a:buClr>
              <a:buSzPts val="4000"/>
              <a:buFont typeface="Calibri"/>
              <a:buNone/>
            </a:pPr>
            <a:r>
              <a:rPr lang="es-AR"/>
              <a:t>Comunicación</a:t>
            </a:r>
            <a:endParaRPr/>
          </a:p>
        </p:txBody>
      </p:sp>
      <p:sp>
        <p:nvSpPr>
          <p:cNvPr id="414" name="Google Shape;414;p15">
            <a:extLst>
              <a:ext uri="{FF2B5EF4-FFF2-40B4-BE49-F238E27FC236}">
                <a16:creationId xmlns:a16="http://schemas.microsoft.com/office/drawing/2014/main" id="{539A2719-0470-E367-D978-7D2E9CD1EDCA}"/>
              </a:ext>
            </a:extLst>
          </p:cNvPr>
          <p:cNvSpPr/>
          <p:nvPr/>
        </p:nvSpPr>
        <p:spPr>
          <a:xfrm>
            <a:off x="623888" y="1901825"/>
            <a:ext cx="9791700" cy="4478338"/>
          </a:xfrm>
          <a:prstGeom prst="rect">
            <a:avLst/>
          </a:prstGeom>
          <a:noFill/>
          <a:ln>
            <a:noFill/>
          </a:ln>
        </p:spPr>
        <p:txBody>
          <a:bodyPr spcFirstLastPara="1" wrap="square" lIns="90000" tIns="45000" rIns="90000" bIns="45000" anchor="t" anchorCtr="0">
            <a:noAutofit/>
          </a:bodyPr>
          <a:lstStyle/>
          <a:p>
            <a:pPr marL="342900" marR="0" lvl="0" indent="-342900" algn="l" rtl="0">
              <a:lnSpc>
                <a:spcPct val="100000"/>
              </a:lnSpc>
              <a:spcBef>
                <a:spcPts val="0"/>
              </a:spcBef>
              <a:spcAft>
                <a:spcPts val="0"/>
              </a:spcAft>
              <a:buClr>
                <a:srgbClr val="C00000"/>
              </a:buClr>
              <a:buSzPts val="3200"/>
              <a:buFont typeface="Noto Sans Symbols"/>
              <a:buChar char="❖"/>
            </a:pPr>
            <a:r>
              <a:rPr lang="es-AR" sz="3200" b="0" i="0" u="none" strike="noStrike" cap="none">
                <a:solidFill>
                  <a:srgbClr val="262626"/>
                </a:solidFill>
                <a:latin typeface="Calibri"/>
                <a:ea typeface="Calibri"/>
                <a:cs typeface="Calibri"/>
                <a:sym typeface="Calibri"/>
              </a:rPr>
              <a:t>¿Cómo hacer un Elevator pitch?</a:t>
            </a:r>
            <a:endParaRPr sz="3200" b="0" i="0" u="none" strike="noStrike" cap="none">
              <a:solidFill>
                <a:srgbClr val="7030A0"/>
              </a:solidFill>
              <a:latin typeface="Calibri"/>
              <a:ea typeface="Calibri"/>
              <a:cs typeface="Calibri"/>
              <a:sym typeface="Calibri"/>
            </a:endParaRPr>
          </a:p>
        </p:txBody>
      </p:sp>
      <p:sp>
        <p:nvSpPr>
          <p:cNvPr id="415" name="Google Shape;415;p15">
            <a:extLst>
              <a:ext uri="{FF2B5EF4-FFF2-40B4-BE49-F238E27FC236}">
                <a16:creationId xmlns:a16="http://schemas.microsoft.com/office/drawing/2014/main" id="{D6C73FA3-ED93-2DCB-5EAF-32489B7F7308}"/>
              </a:ext>
            </a:extLst>
          </p:cNvPr>
          <p:cNvSpPr/>
          <p:nvPr/>
        </p:nvSpPr>
        <p:spPr>
          <a:xfrm>
            <a:off x="3306632" y="2996952"/>
            <a:ext cx="6096000" cy="646331"/>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800"/>
              <a:buFont typeface="Arial"/>
              <a:buNone/>
            </a:pPr>
            <a:r>
              <a:rPr lang="es-AR" sz="1800" b="0" i="0" u="sng" strike="noStrike" cap="none">
                <a:solidFill>
                  <a:schemeClr val="dk1"/>
                </a:solidFill>
                <a:latin typeface="Calibri"/>
                <a:ea typeface="Calibri"/>
                <a:cs typeface="Calibri"/>
                <a:sym typeface="Calibri"/>
                <a:hlinkClick r:id="rId3">
                  <a:extLst>
                    <a:ext uri="{A12FA001-AC4F-418D-AE19-62706E023703}">
                      <ahyp:hlinkClr xmlns:ahyp="http://schemas.microsoft.com/office/drawing/2018/hyperlinkcolor" val="tx"/>
                    </a:ext>
                  </a:extLst>
                </a:hlinkClick>
              </a:rPr>
              <a:t>https://www.youtube.com/watch?v=uv357YzY7-k</a:t>
            </a:r>
            <a:endParaRPr sz="1800" b="0" i="0" u="none" strike="noStrike" cap="none">
              <a:solidFill>
                <a:schemeClr val="dk1"/>
              </a:solidFill>
              <a:latin typeface="Calibri"/>
              <a:ea typeface="Calibri"/>
              <a:cs typeface="Calibri"/>
              <a:sym typeface="Calibri"/>
            </a:endParaRPr>
          </a:p>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416" name="Google Shape;416;p15">
            <a:extLst>
              <a:ext uri="{FF2B5EF4-FFF2-40B4-BE49-F238E27FC236}">
                <a16:creationId xmlns:a16="http://schemas.microsoft.com/office/drawing/2014/main" id="{12075913-8A52-8A94-705B-057D849C33F5}"/>
              </a:ext>
            </a:extLst>
          </p:cNvPr>
          <p:cNvSpPr txBox="1"/>
          <p:nvPr/>
        </p:nvSpPr>
        <p:spPr>
          <a:xfrm>
            <a:off x="1146838" y="3933056"/>
            <a:ext cx="10415588" cy="1569660"/>
          </a:xfrm>
          <a:prstGeom prst="rect">
            <a:avLst/>
          </a:prstGeom>
          <a:noFill/>
          <a:ln>
            <a:noFill/>
          </a:ln>
        </p:spPr>
        <p:txBody>
          <a:bodyPr spcFirstLastPara="1" wrap="square" lIns="91425" tIns="45700" rIns="91425" bIns="45700" anchor="t" anchorCtr="0">
            <a:spAutoFit/>
          </a:bodyPr>
          <a:lstStyle/>
          <a:p>
            <a:pPr marL="0" marR="0" lvl="0" indent="0" algn="just" rtl="0">
              <a:lnSpc>
                <a:spcPct val="100000"/>
              </a:lnSpc>
              <a:spcBef>
                <a:spcPts val="0"/>
              </a:spcBef>
              <a:spcAft>
                <a:spcPts val="0"/>
              </a:spcAft>
              <a:buClr>
                <a:srgbClr val="000000"/>
              </a:buClr>
              <a:buSzPts val="3200"/>
              <a:buFont typeface="Arial"/>
              <a:buNone/>
            </a:pPr>
            <a:r>
              <a:rPr lang="es-AR" sz="3200" b="0" i="0" u="none" strike="noStrike" cap="none">
                <a:solidFill>
                  <a:schemeClr val="dk1"/>
                </a:solidFill>
                <a:latin typeface="Calibri"/>
                <a:ea typeface="Calibri"/>
                <a:cs typeface="Calibri"/>
                <a:sym typeface="Calibri"/>
              </a:rPr>
              <a:t>Un “elevator pitch” es un mensaje corto de aproximadamente un minuto de duración para contar tu proyecto de manera diferenciadora</a:t>
            </a:r>
            <a:endParaRPr sz="1400" b="0" i="0" u="none" strike="noStrike" cap="none">
              <a:solidFill>
                <a:srgbClr val="000000"/>
              </a:solidFill>
              <a:latin typeface="Arial"/>
              <a:ea typeface="Arial"/>
              <a:cs typeface="Arial"/>
              <a:sym typeface="Arial"/>
            </a:endParaRPr>
          </a:p>
        </p:txBody>
      </p:sp>
    </p:spTree>
    <p:extLst>
      <p:ext uri="{BB962C8B-B14F-4D97-AF65-F5344CB8AC3E}">
        <p14:creationId xmlns:p14="http://schemas.microsoft.com/office/powerpoint/2010/main" val="138920792"/>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Shape 421">
          <a:extLst>
            <a:ext uri="{FF2B5EF4-FFF2-40B4-BE49-F238E27FC236}">
              <a16:creationId xmlns:a16="http://schemas.microsoft.com/office/drawing/2014/main" id="{F4710544-B4E8-2DB3-ACA4-AEB952BE69A7}"/>
            </a:ext>
          </a:extLst>
        </p:cNvPr>
        <p:cNvGrpSpPr/>
        <p:nvPr/>
      </p:nvGrpSpPr>
      <p:grpSpPr>
        <a:xfrm>
          <a:off x="0" y="0"/>
          <a:ext cx="0" cy="0"/>
          <a:chOff x="0" y="0"/>
          <a:chExt cx="0" cy="0"/>
        </a:xfrm>
      </p:grpSpPr>
      <p:sp>
        <p:nvSpPr>
          <p:cNvPr id="422" name="Google Shape;422;p16">
            <a:extLst>
              <a:ext uri="{FF2B5EF4-FFF2-40B4-BE49-F238E27FC236}">
                <a16:creationId xmlns:a16="http://schemas.microsoft.com/office/drawing/2014/main" id="{67CC7BFC-71EE-78C8-0FAA-AF6B7C167D90}"/>
              </a:ext>
            </a:extLst>
          </p:cNvPr>
          <p:cNvSpPr txBox="1">
            <a:spLocks noGrp="1"/>
          </p:cNvSpPr>
          <p:nvPr>
            <p:ph type="title"/>
          </p:nvPr>
        </p:nvSpPr>
        <p:spPr>
          <a:xfrm>
            <a:off x="479376" y="11815"/>
            <a:ext cx="10806607" cy="1273283"/>
          </a:xfrm>
          <a:prstGeom prst="rect">
            <a:avLst/>
          </a:prstGeom>
          <a:noFill/>
          <a:ln>
            <a:noFill/>
          </a:ln>
        </p:spPr>
        <p:txBody>
          <a:bodyPr spcFirstLastPara="1" wrap="square" lIns="91425" tIns="45700" rIns="91425" bIns="45700" anchor="ctr" anchorCtr="0">
            <a:normAutofit/>
          </a:bodyPr>
          <a:lstStyle/>
          <a:p>
            <a:pPr marL="0" lvl="0" indent="0" algn="l" rtl="0">
              <a:lnSpc>
                <a:spcPct val="85000"/>
              </a:lnSpc>
              <a:spcBef>
                <a:spcPts val="0"/>
              </a:spcBef>
              <a:spcAft>
                <a:spcPts val="0"/>
              </a:spcAft>
              <a:buClr>
                <a:schemeClr val="accent5"/>
              </a:buClr>
              <a:buSzPts val="4000"/>
              <a:buFont typeface="Calibri"/>
              <a:buNone/>
            </a:pPr>
            <a:r>
              <a:rPr lang="es-AR"/>
              <a:t>Comunicación</a:t>
            </a:r>
            <a:endParaRPr/>
          </a:p>
        </p:txBody>
      </p:sp>
      <p:sp>
        <p:nvSpPr>
          <p:cNvPr id="423" name="Google Shape;423;p16">
            <a:extLst>
              <a:ext uri="{FF2B5EF4-FFF2-40B4-BE49-F238E27FC236}">
                <a16:creationId xmlns:a16="http://schemas.microsoft.com/office/drawing/2014/main" id="{064D11E6-FF95-C564-206C-641A5A9CE1E6}"/>
              </a:ext>
            </a:extLst>
          </p:cNvPr>
          <p:cNvSpPr/>
          <p:nvPr/>
        </p:nvSpPr>
        <p:spPr>
          <a:xfrm>
            <a:off x="636896" y="1196752"/>
            <a:ext cx="9791700" cy="4478338"/>
          </a:xfrm>
          <a:prstGeom prst="rect">
            <a:avLst/>
          </a:prstGeom>
          <a:noFill/>
          <a:ln>
            <a:noFill/>
          </a:ln>
        </p:spPr>
        <p:txBody>
          <a:bodyPr spcFirstLastPara="1" wrap="square" lIns="90000" tIns="45000" rIns="90000" bIns="45000" anchor="t" anchorCtr="0">
            <a:noAutofit/>
          </a:bodyPr>
          <a:lstStyle/>
          <a:p>
            <a:pPr marL="0" marR="0" lvl="0" indent="0" algn="l" rtl="0">
              <a:lnSpc>
                <a:spcPct val="100000"/>
              </a:lnSpc>
              <a:spcBef>
                <a:spcPts val="0"/>
              </a:spcBef>
              <a:spcAft>
                <a:spcPts val="0"/>
              </a:spcAft>
              <a:buClr>
                <a:srgbClr val="000000"/>
              </a:buClr>
              <a:buSzPts val="3200"/>
              <a:buFont typeface="Arial"/>
              <a:buNone/>
            </a:pPr>
            <a:r>
              <a:rPr lang="es-AR" sz="3200" b="0" i="0" u="none" strike="noStrike" cap="none">
                <a:solidFill>
                  <a:srgbClr val="262626"/>
                </a:solidFill>
                <a:latin typeface="Calibri"/>
                <a:ea typeface="Calibri"/>
                <a:cs typeface="Calibri"/>
                <a:sym typeface="Calibri"/>
              </a:rPr>
              <a:t>Pasos del video del Elevator pitch</a:t>
            </a:r>
            <a:endParaRPr sz="3200" b="0" i="0" u="none" strike="noStrike" cap="none">
              <a:solidFill>
                <a:srgbClr val="7030A0"/>
              </a:solidFill>
              <a:latin typeface="Calibri"/>
              <a:ea typeface="Calibri"/>
              <a:cs typeface="Calibri"/>
              <a:sym typeface="Calibri"/>
            </a:endParaRPr>
          </a:p>
        </p:txBody>
      </p:sp>
      <p:grpSp>
        <p:nvGrpSpPr>
          <p:cNvPr id="424" name="Google Shape;424;p16">
            <a:extLst>
              <a:ext uri="{FF2B5EF4-FFF2-40B4-BE49-F238E27FC236}">
                <a16:creationId xmlns:a16="http://schemas.microsoft.com/office/drawing/2014/main" id="{DA9F29E7-9DA8-6DF7-D946-8F52F89C0B9C}"/>
              </a:ext>
            </a:extLst>
          </p:cNvPr>
          <p:cNvGrpSpPr/>
          <p:nvPr/>
        </p:nvGrpSpPr>
        <p:grpSpPr>
          <a:xfrm>
            <a:off x="983432" y="1772817"/>
            <a:ext cx="9432154" cy="4749882"/>
            <a:chOff x="1" y="0"/>
            <a:chExt cx="9432154" cy="4749882"/>
          </a:xfrm>
        </p:grpSpPr>
        <p:sp>
          <p:nvSpPr>
            <p:cNvPr id="425" name="Google Shape;425;p16">
              <a:extLst>
                <a:ext uri="{FF2B5EF4-FFF2-40B4-BE49-F238E27FC236}">
                  <a16:creationId xmlns:a16="http://schemas.microsoft.com/office/drawing/2014/main" id="{A9BADFE0-8488-8E4F-BE5A-7BF86120D573}"/>
                </a:ext>
              </a:extLst>
            </p:cNvPr>
            <p:cNvSpPr/>
            <p:nvPr/>
          </p:nvSpPr>
          <p:spPr>
            <a:xfrm rot="5400000">
              <a:off x="-112605" y="115250"/>
              <a:ext cx="750704" cy="525493"/>
            </a:xfrm>
            <a:prstGeom prst="chevron">
              <a:avLst>
                <a:gd name="adj" fmla="val 50000"/>
              </a:avLst>
            </a:prstGeom>
            <a:solidFill>
              <a:srgbClr val="62891C"/>
            </a:solidFill>
            <a:ln w="12700" cap="flat" cmpd="sng">
              <a:solidFill>
                <a:srgbClr val="62891C"/>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6" name="Google Shape;426;p16">
              <a:extLst>
                <a:ext uri="{FF2B5EF4-FFF2-40B4-BE49-F238E27FC236}">
                  <a16:creationId xmlns:a16="http://schemas.microsoft.com/office/drawing/2014/main" id="{8C7DE695-70A0-C282-FA48-11DD637C81C9}"/>
                </a:ext>
              </a:extLst>
            </p:cNvPr>
            <p:cNvSpPr txBox="1"/>
            <p:nvPr/>
          </p:nvSpPr>
          <p:spPr>
            <a:xfrm>
              <a:off x="1" y="265392"/>
              <a:ext cx="525493" cy="225211"/>
            </a:xfrm>
            <a:prstGeom prst="rect">
              <a:avLst/>
            </a:prstGeom>
            <a:noFill/>
            <a:ln>
              <a:noFill/>
            </a:ln>
          </p:spPr>
          <p:txBody>
            <a:bodyPr spcFirstLastPara="1" wrap="square" lIns="8875" tIns="8875" rIns="8875" bIns="8875" anchor="ctr" anchorCtr="0">
              <a:noAutofit/>
            </a:bodyPr>
            <a:lstStyle/>
            <a:p>
              <a:pPr marL="0" marR="0" lvl="0" indent="0" algn="ctr" rtl="0">
                <a:lnSpc>
                  <a:spcPct val="90000"/>
                </a:lnSpc>
                <a:spcBef>
                  <a:spcPts val="0"/>
                </a:spcBef>
                <a:spcAft>
                  <a:spcPts val="0"/>
                </a:spcAft>
                <a:buClr>
                  <a:srgbClr val="000000"/>
                </a:buClr>
                <a:buSzPts val="1400"/>
                <a:buFont typeface="Arial"/>
                <a:buNone/>
              </a:pPr>
              <a:r>
                <a:rPr lang="es-AR" sz="1400" b="0" i="0" u="none" strike="noStrike" cap="none">
                  <a:solidFill>
                    <a:schemeClr val="lt1"/>
                  </a:solidFill>
                  <a:latin typeface="Calibri"/>
                  <a:ea typeface="Calibri"/>
                  <a:cs typeface="Calibri"/>
                  <a:sym typeface="Calibri"/>
                </a:rPr>
                <a:t>1</a:t>
              </a:r>
              <a:endParaRPr sz="1400" b="0" i="0" u="none" strike="noStrike" cap="none">
                <a:solidFill>
                  <a:srgbClr val="000000"/>
                </a:solidFill>
                <a:latin typeface="Arial"/>
                <a:ea typeface="Arial"/>
                <a:cs typeface="Arial"/>
                <a:sym typeface="Arial"/>
              </a:endParaRPr>
            </a:p>
          </p:txBody>
        </p:sp>
        <p:sp>
          <p:nvSpPr>
            <p:cNvPr id="427" name="Google Shape;427;p16">
              <a:extLst>
                <a:ext uri="{FF2B5EF4-FFF2-40B4-BE49-F238E27FC236}">
                  <a16:creationId xmlns:a16="http://schemas.microsoft.com/office/drawing/2014/main" id="{EAA7ED68-ACB1-C65C-D34F-A1186DC5B303}"/>
                </a:ext>
              </a:extLst>
            </p:cNvPr>
            <p:cNvSpPr/>
            <p:nvPr/>
          </p:nvSpPr>
          <p:spPr>
            <a:xfrm rot="5400000">
              <a:off x="4734845" y="-4209352"/>
              <a:ext cx="487957" cy="8906662"/>
            </a:xfrm>
            <a:prstGeom prst="round2SameRect">
              <a:avLst>
                <a:gd name="adj1" fmla="val 16667"/>
                <a:gd name="adj2" fmla="val 0"/>
              </a:avLst>
            </a:prstGeom>
            <a:solidFill>
              <a:schemeClr val="lt1">
                <a:alpha val="88627"/>
              </a:schemeClr>
            </a:solidFill>
            <a:ln w="12700" cap="flat" cmpd="sng">
              <a:solidFill>
                <a:srgbClr val="62891C"/>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8" name="Google Shape;428;p16">
              <a:extLst>
                <a:ext uri="{FF2B5EF4-FFF2-40B4-BE49-F238E27FC236}">
                  <a16:creationId xmlns:a16="http://schemas.microsoft.com/office/drawing/2014/main" id="{06A81785-9568-5D3B-3EAE-CB98B399C087}"/>
                </a:ext>
              </a:extLst>
            </p:cNvPr>
            <p:cNvSpPr txBox="1"/>
            <p:nvPr/>
          </p:nvSpPr>
          <p:spPr>
            <a:xfrm>
              <a:off x="525493" y="23820"/>
              <a:ext cx="8882842" cy="440317"/>
            </a:xfrm>
            <a:prstGeom prst="rect">
              <a:avLst/>
            </a:prstGeom>
            <a:noFill/>
            <a:ln>
              <a:noFill/>
            </a:ln>
          </p:spPr>
          <p:txBody>
            <a:bodyPr spcFirstLastPara="1" wrap="square" lIns="192000" tIns="17125" rIns="17125" bIns="17125" anchor="ctr" anchorCtr="0">
              <a:noAutofit/>
            </a:bodyPr>
            <a:lstStyle/>
            <a:p>
              <a:pPr marL="228600" marR="0" lvl="1" indent="-228600" algn="l" rtl="0">
                <a:lnSpc>
                  <a:spcPct val="90000"/>
                </a:lnSpc>
                <a:spcBef>
                  <a:spcPts val="0"/>
                </a:spcBef>
                <a:spcAft>
                  <a:spcPts val="0"/>
                </a:spcAft>
                <a:buClr>
                  <a:schemeClr val="dk1"/>
                </a:buClr>
                <a:buSzPts val="2700"/>
                <a:buFont typeface="Calibri"/>
                <a:buChar char="•"/>
              </a:pPr>
              <a:r>
                <a:rPr lang="es-AR" sz="2700" b="0" i="0" u="none" strike="noStrike" cap="none">
                  <a:solidFill>
                    <a:schemeClr val="dk1"/>
                  </a:solidFill>
                  <a:latin typeface="Calibri"/>
                  <a:ea typeface="Calibri"/>
                  <a:cs typeface="Calibri"/>
                  <a:sym typeface="Calibri"/>
                </a:rPr>
                <a:t>Afirmación o pregunta sorprendente para llamar la atención</a:t>
              </a:r>
              <a:endParaRPr sz="1400" b="0" i="0" u="none" strike="noStrike" cap="none">
                <a:solidFill>
                  <a:srgbClr val="000000"/>
                </a:solidFill>
                <a:latin typeface="Arial"/>
                <a:ea typeface="Arial"/>
                <a:cs typeface="Arial"/>
                <a:sym typeface="Arial"/>
              </a:endParaRPr>
            </a:p>
          </p:txBody>
        </p:sp>
        <p:sp>
          <p:nvSpPr>
            <p:cNvPr id="429" name="Google Shape;429;p16">
              <a:extLst>
                <a:ext uri="{FF2B5EF4-FFF2-40B4-BE49-F238E27FC236}">
                  <a16:creationId xmlns:a16="http://schemas.microsoft.com/office/drawing/2014/main" id="{2DC3E925-C7D9-D906-100A-E50FA393BF24}"/>
                </a:ext>
              </a:extLst>
            </p:cNvPr>
            <p:cNvSpPr/>
            <p:nvPr/>
          </p:nvSpPr>
          <p:spPr>
            <a:xfrm rot="5400000">
              <a:off x="-112605" y="781339"/>
              <a:ext cx="750704" cy="525493"/>
            </a:xfrm>
            <a:prstGeom prst="chevron">
              <a:avLst>
                <a:gd name="adj" fmla="val 50000"/>
              </a:avLst>
            </a:prstGeom>
            <a:solidFill>
              <a:srgbClr val="478B28"/>
            </a:solidFill>
            <a:ln w="12700" cap="flat" cmpd="sng">
              <a:solidFill>
                <a:srgbClr val="478B28"/>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0" name="Google Shape;430;p16">
              <a:extLst>
                <a:ext uri="{FF2B5EF4-FFF2-40B4-BE49-F238E27FC236}">
                  <a16:creationId xmlns:a16="http://schemas.microsoft.com/office/drawing/2014/main" id="{D16A58DC-274F-A2BA-00E2-A9B4D97F4287}"/>
                </a:ext>
              </a:extLst>
            </p:cNvPr>
            <p:cNvSpPr txBox="1"/>
            <p:nvPr/>
          </p:nvSpPr>
          <p:spPr>
            <a:xfrm>
              <a:off x="1" y="931481"/>
              <a:ext cx="525493" cy="225211"/>
            </a:xfrm>
            <a:prstGeom prst="rect">
              <a:avLst/>
            </a:prstGeom>
            <a:noFill/>
            <a:ln>
              <a:noFill/>
            </a:ln>
          </p:spPr>
          <p:txBody>
            <a:bodyPr spcFirstLastPara="1" wrap="square" lIns="8875" tIns="8875" rIns="8875" bIns="8875" anchor="ctr" anchorCtr="0">
              <a:noAutofit/>
            </a:bodyPr>
            <a:lstStyle/>
            <a:p>
              <a:pPr marL="0" marR="0" lvl="0" indent="0" algn="ctr" rtl="0">
                <a:lnSpc>
                  <a:spcPct val="90000"/>
                </a:lnSpc>
                <a:spcBef>
                  <a:spcPts val="0"/>
                </a:spcBef>
                <a:spcAft>
                  <a:spcPts val="0"/>
                </a:spcAft>
                <a:buClr>
                  <a:srgbClr val="000000"/>
                </a:buClr>
                <a:buSzPts val="1400"/>
                <a:buFont typeface="Arial"/>
                <a:buNone/>
              </a:pPr>
              <a:r>
                <a:rPr lang="es-AR" sz="1400" b="0" i="0" u="none" strike="noStrike" cap="none">
                  <a:solidFill>
                    <a:schemeClr val="lt1"/>
                  </a:solidFill>
                  <a:latin typeface="Calibri"/>
                  <a:ea typeface="Calibri"/>
                  <a:cs typeface="Calibri"/>
                  <a:sym typeface="Calibri"/>
                </a:rPr>
                <a:t>2</a:t>
              </a:r>
              <a:endParaRPr sz="1400" b="0" i="0" u="none" strike="noStrike" cap="none">
                <a:solidFill>
                  <a:srgbClr val="000000"/>
                </a:solidFill>
                <a:latin typeface="Arial"/>
                <a:ea typeface="Arial"/>
                <a:cs typeface="Arial"/>
                <a:sym typeface="Arial"/>
              </a:endParaRPr>
            </a:p>
          </p:txBody>
        </p:sp>
        <p:sp>
          <p:nvSpPr>
            <p:cNvPr id="431" name="Google Shape;431;p16">
              <a:extLst>
                <a:ext uri="{FF2B5EF4-FFF2-40B4-BE49-F238E27FC236}">
                  <a16:creationId xmlns:a16="http://schemas.microsoft.com/office/drawing/2014/main" id="{A94F1226-C27A-4E8E-5AB2-FC09436A45FA}"/>
                </a:ext>
              </a:extLst>
            </p:cNvPr>
            <p:cNvSpPr/>
            <p:nvPr/>
          </p:nvSpPr>
          <p:spPr>
            <a:xfrm rot="5400000">
              <a:off x="4734845" y="-3540618"/>
              <a:ext cx="487957" cy="8906662"/>
            </a:xfrm>
            <a:prstGeom prst="round2SameRect">
              <a:avLst>
                <a:gd name="adj1" fmla="val 16667"/>
                <a:gd name="adj2" fmla="val 0"/>
              </a:avLst>
            </a:prstGeom>
            <a:solidFill>
              <a:schemeClr val="lt1">
                <a:alpha val="88627"/>
              </a:schemeClr>
            </a:solidFill>
            <a:ln w="12700" cap="flat" cmpd="sng">
              <a:solidFill>
                <a:srgbClr val="478B28"/>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2" name="Google Shape;432;p16">
              <a:extLst>
                <a:ext uri="{FF2B5EF4-FFF2-40B4-BE49-F238E27FC236}">
                  <a16:creationId xmlns:a16="http://schemas.microsoft.com/office/drawing/2014/main" id="{44CCBDFB-4574-8F2C-D4A2-401643955243}"/>
                </a:ext>
              </a:extLst>
            </p:cNvPr>
            <p:cNvSpPr txBox="1"/>
            <p:nvPr/>
          </p:nvSpPr>
          <p:spPr>
            <a:xfrm>
              <a:off x="525493" y="692554"/>
              <a:ext cx="8882842" cy="440317"/>
            </a:xfrm>
            <a:prstGeom prst="rect">
              <a:avLst/>
            </a:prstGeom>
            <a:noFill/>
            <a:ln>
              <a:noFill/>
            </a:ln>
          </p:spPr>
          <p:txBody>
            <a:bodyPr spcFirstLastPara="1" wrap="square" lIns="192000" tIns="17125" rIns="17125" bIns="17125" anchor="ctr" anchorCtr="0">
              <a:noAutofit/>
            </a:bodyPr>
            <a:lstStyle/>
            <a:p>
              <a:pPr marL="228600" marR="0" lvl="1" indent="-228600" algn="l" rtl="0">
                <a:lnSpc>
                  <a:spcPct val="90000"/>
                </a:lnSpc>
                <a:spcBef>
                  <a:spcPts val="0"/>
                </a:spcBef>
                <a:spcAft>
                  <a:spcPts val="0"/>
                </a:spcAft>
                <a:buClr>
                  <a:schemeClr val="dk1"/>
                </a:buClr>
                <a:buSzPts val="2700"/>
                <a:buFont typeface="Calibri"/>
                <a:buChar char="•"/>
              </a:pPr>
              <a:r>
                <a:rPr lang="es-AR" sz="2700" b="0" i="0" u="none" strike="noStrike" cap="none">
                  <a:solidFill>
                    <a:schemeClr val="dk1"/>
                  </a:solidFill>
                  <a:latin typeface="Calibri"/>
                  <a:ea typeface="Calibri"/>
                  <a:cs typeface="Calibri"/>
                  <a:sym typeface="Calibri"/>
                </a:rPr>
                <a:t>Presentación: contar quién eres</a:t>
              </a:r>
              <a:endParaRPr sz="1400" b="0" i="0" u="none" strike="noStrike" cap="none">
                <a:solidFill>
                  <a:srgbClr val="000000"/>
                </a:solidFill>
                <a:latin typeface="Arial"/>
                <a:ea typeface="Arial"/>
                <a:cs typeface="Arial"/>
                <a:sym typeface="Arial"/>
              </a:endParaRPr>
            </a:p>
          </p:txBody>
        </p:sp>
        <p:sp>
          <p:nvSpPr>
            <p:cNvPr id="433" name="Google Shape;433;p16">
              <a:extLst>
                <a:ext uri="{FF2B5EF4-FFF2-40B4-BE49-F238E27FC236}">
                  <a16:creationId xmlns:a16="http://schemas.microsoft.com/office/drawing/2014/main" id="{DFA94EF6-D587-857F-745D-3EC49C11F734}"/>
                </a:ext>
              </a:extLst>
            </p:cNvPr>
            <p:cNvSpPr/>
            <p:nvPr/>
          </p:nvSpPr>
          <p:spPr>
            <a:xfrm rot="5400000">
              <a:off x="-112605" y="1447428"/>
              <a:ext cx="750704" cy="525493"/>
            </a:xfrm>
            <a:prstGeom prst="chevron">
              <a:avLst>
                <a:gd name="adj" fmla="val 50000"/>
              </a:avLst>
            </a:prstGeom>
            <a:solidFill>
              <a:srgbClr val="348C36"/>
            </a:solidFill>
            <a:ln w="12700" cap="flat" cmpd="sng">
              <a:solidFill>
                <a:srgbClr val="348C3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4" name="Google Shape;434;p16">
              <a:extLst>
                <a:ext uri="{FF2B5EF4-FFF2-40B4-BE49-F238E27FC236}">
                  <a16:creationId xmlns:a16="http://schemas.microsoft.com/office/drawing/2014/main" id="{995A3685-9140-2314-5827-7C65BC43F766}"/>
                </a:ext>
              </a:extLst>
            </p:cNvPr>
            <p:cNvSpPr txBox="1"/>
            <p:nvPr/>
          </p:nvSpPr>
          <p:spPr>
            <a:xfrm>
              <a:off x="1" y="1597570"/>
              <a:ext cx="525493" cy="225211"/>
            </a:xfrm>
            <a:prstGeom prst="rect">
              <a:avLst/>
            </a:prstGeom>
            <a:noFill/>
            <a:ln>
              <a:noFill/>
            </a:ln>
          </p:spPr>
          <p:txBody>
            <a:bodyPr spcFirstLastPara="1" wrap="square" lIns="8875" tIns="8875" rIns="8875" bIns="8875" anchor="ctr" anchorCtr="0">
              <a:noAutofit/>
            </a:bodyPr>
            <a:lstStyle/>
            <a:p>
              <a:pPr marL="0" marR="0" lvl="0" indent="0" algn="ctr" rtl="0">
                <a:lnSpc>
                  <a:spcPct val="90000"/>
                </a:lnSpc>
                <a:spcBef>
                  <a:spcPts val="0"/>
                </a:spcBef>
                <a:spcAft>
                  <a:spcPts val="0"/>
                </a:spcAft>
                <a:buClr>
                  <a:srgbClr val="000000"/>
                </a:buClr>
                <a:buSzPts val="1400"/>
                <a:buFont typeface="Arial"/>
                <a:buNone/>
              </a:pPr>
              <a:r>
                <a:rPr lang="es-AR" sz="1400" b="0" i="0" u="none" strike="noStrike" cap="none">
                  <a:solidFill>
                    <a:schemeClr val="lt1"/>
                  </a:solidFill>
                  <a:latin typeface="Calibri"/>
                  <a:ea typeface="Calibri"/>
                  <a:cs typeface="Calibri"/>
                  <a:sym typeface="Calibri"/>
                </a:rPr>
                <a:t>3</a:t>
              </a:r>
              <a:endParaRPr sz="1400" b="0" i="0" u="none" strike="noStrike" cap="none">
                <a:solidFill>
                  <a:srgbClr val="000000"/>
                </a:solidFill>
                <a:latin typeface="Arial"/>
                <a:ea typeface="Arial"/>
                <a:cs typeface="Arial"/>
                <a:sym typeface="Arial"/>
              </a:endParaRPr>
            </a:p>
          </p:txBody>
        </p:sp>
        <p:sp>
          <p:nvSpPr>
            <p:cNvPr id="435" name="Google Shape;435;p16">
              <a:extLst>
                <a:ext uri="{FF2B5EF4-FFF2-40B4-BE49-F238E27FC236}">
                  <a16:creationId xmlns:a16="http://schemas.microsoft.com/office/drawing/2014/main" id="{85DB5392-E29D-31CF-78B1-9EDBFAAC0CA8}"/>
                </a:ext>
              </a:extLst>
            </p:cNvPr>
            <p:cNvSpPr/>
            <p:nvPr/>
          </p:nvSpPr>
          <p:spPr>
            <a:xfrm rot="5400000">
              <a:off x="4734845" y="-2874529"/>
              <a:ext cx="487957" cy="8906662"/>
            </a:xfrm>
            <a:prstGeom prst="round2SameRect">
              <a:avLst>
                <a:gd name="adj1" fmla="val 16667"/>
                <a:gd name="adj2" fmla="val 0"/>
              </a:avLst>
            </a:prstGeom>
            <a:solidFill>
              <a:schemeClr val="lt1">
                <a:alpha val="88627"/>
              </a:schemeClr>
            </a:solidFill>
            <a:ln w="12700" cap="flat" cmpd="sng">
              <a:solidFill>
                <a:srgbClr val="348C3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6" name="Google Shape;436;p16">
              <a:extLst>
                <a:ext uri="{FF2B5EF4-FFF2-40B4-BE49-F238E27FC236}">
                  <a16:creationId xmlns:a16="http://schemas.microsoft.com/office/drawing/2014/main" id="{176C4A84-014D-7559-CC77-73E32010BB25}"/>
                </a:ext>
              </a:extLst>
            </p:cNvPr>
            <p:cNvSpPr txBox="1"/>
            <p:nvPr/>
          </p:nvSpPr>
          <p:spPr>
            <a:xfrm>
              <a:off x="525493" y="1358643"/>
              <a:ext cx="8882842" cy="440317"/>
            </a:xfrm>
            <a:prstGeom prst="rect">
              <a:avLst/>
            </a:prstGeom>
            <a:noFill/>
            <a:ln>
              <a:noFill/>
            </a:ln>
          </p:spPr>
          <p:txBody>
            <a:bodyPr spcFirstLastPara="1" wrap="square" lIns="192000" tIns="17125" rIns="17125" bIns="17125" anchor="ctr" anchorCtr="0">
              <a:noAutofit/>
            </a:bodyPr>
            <a:lstStyle/>
            <a:p>
              <a:pPr marL="228600" marR="0" lvl="1" indent="-228600" algn="l" rtl="0">
                <a:lnSpc>
                  <a:spcPct val="90000"/>
                </a:lnSpc>
                <a:spcBef>
                  <a:spcPts val="0"/>
                </a:spcBef>
                <a:spcAft>
                  <a:spcPts val="0"/>
                </a:spcAft>
                <a:buClr>
                  <a:schemeClr val="dk1"/>
                </a:buClr>
                <a:buSzPts val="2700"/>
                <a:buFont typeface="Calibri"/>
                <a:buChar char="•"/>
              </a:pPr>
              <a:r>
                <a:rPr lang="es-AR" sz="2700" b="0" i="0" u="none" strike="noStrike" cap="none">
                  <a:solidFill>
                    <a:schemeClr val="dk1"/>
                  </a:solidFill>
                  <a:latin typeface="Calibri"/>
                  <a:ea typeface="Calibri"/>
                  <a:cs typeface="Calibri"/>
                  <a:sym typeface="Calibri"/>
                </a:rPr>
                <a:t>Problemas o necesidades que cubres</a:t>
              </a:r>
              <a:endParaRPr sz="1400" b="0" i="0" u="none" strike="noStrike" cap="none">
                <a:solidFill>
                  <a:srgbClr val="000000"/>
                </a:solidFill>
                <a:latin typeface="Arial"/>
                <a:ea typeface="Arial"/>
                <a:cs typeface="Arial"/>
                <a:sym typeface="Arial"/>
              </a:endParaRPr>
            </a:p>
          </p:txBody>
        </p:sp>
        <p:sp>
          <p:nvSpPr>
            <p:cNvPr id="437" name="Google Shape;437;p16">
              <a:extLst>
                <a:ext uri="{FF2B5EF4-FFF2-40B4-BE49-F238E27FC236}">
                  <a16:creationId xmlns:a16="http://schemas.microsoft.com/office/drawing/2014/main" id="{B6BE8E17-E926-E77C-B28E-59926D483433}"/>
                </a:ext>
              </a:extLst>
            </p:cNvPr>
            <p:cNvSpPr/>
            <p:nvPr/>
          </p:nvSpPr>
          <p:spPr>
            <a:xfrm rot="5400000">
              <a:off x="-112605" y="2113517"/>
              <a:ext cx="750704" cy="525493"/>
            </a:xfrm>
            <a:prstGeom prst="chevron">
              <a:avLst>
                <a:gd name="adj" fmla="val 50000"/>
              </a:avLst>
            </a:prstGeom>
            <a:solidFill>
              <a:srgbClr val="428C5B"/>
            </a:solidFill>
            <a:ln w="12700" cap="flat" cmpd="sng">
              <a:solidFill>
                <a:srgbClr val="428C5B"/>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8" name="Google Shape;438;p16">
              <a:extLst>
                <a:ext uri="{FF2B5EF4-FFF2-40B4-BE49-F238E27FC236}">
                  <a16:creationId xmlns:a16="http://schemas.microsoft.com/office/drawing/2014/main" id="{B634CC27-FC6D-A311-B5DC-2927F5C56B04}"/>
                </a:ext>
              </a:extLst>
            </p:cNvPr>
            <p:cNvSpPr txBox="1"/>
            <p:nvPr/>
          </p:nvSpPr>
          <p:spPr>
            <a:xfrm>
              <a:off x="1" y="2263659"/>
              <a:ext cx="525493" cy="225211"/>
            </a:xfrm>
            <a:prstGeom prst="rect">
              <a:avLst/>
            </a:prstGeom>
            <a:noFill/>
            <a:ln>
              <a:noFill/>
            </a:ln>
          </p:spPr>
          <p:txBody>
            <a:bodyPr spcFirstLastPara="1" wrap="square" lIns="8875" tIns="8875" rIns="8875" bIns="8875" anchor="ctr" anchorCtr="0">
              <a:noAutofit/>
            </a:bodyPr>
            <a:lstStyle/>
            <a:p>
              <a:pPr marL="0" marR="0" lvl="0" indent="0" algn="ctr" rtl="0">
                <a:lnSpc>
                  <a:spcPct val="90000"/>
                </a:lnSpc>
                <a:spcBef>
                  <a:spcPts val="0"/>
                </a:spcBef>
                <a:spcAft>
                  <a:spcPts val="0"/>
                </a:spcAft>
                <a:buClr>
                  <a:srgbClr val="000000"/>
                </a:buClr>
                <a:buSzPts val="1400"/>
                <a:buFont typeface="Arial"/>
                <a:buNone/>
              </a:pPr>
              <a:r>
                <a:rPr lang="es-AR" sz="1400" b="0" i="0" u="none" strike="noStrike" cap="none">
                  <a:solidFill>
                    <a:schemeClr val="lt1"/>
                  </a:solidFill>
                  <a:latin typeface="Calibri"/>
                  <a:ea typeface="Calibri"/>
                  <a:cs typeface="Calibri"/>
                  <a:sym typeface="Calibri"/>
                </a:rPr>
                <a:t>4</a:t>
              </a:r>
              <a:endParaRPr sz="1400" b="0" i="0" u="none" strike="noStrike" cap="none">
                <a:solidFill>
                  <a:srgbClr val="000000"/>
                </a:solidFill>
                <a:latin typeface="Arial"/>
                <a:ea typeface="Arial"/>
                <a:cs typeface="Arial"/>
                <a:sym typeface="Arial"/>
              </a:endParaRPr>
            </a:p>
          </p:txBody>
        </p:sp>
        <p:sp>
          <p:nvSpPr>
            <p:cNvPr id="439" name="Google Shape;439;p16">
              <a:extLst>
                <a:ext uri="{FF2B5EF4-FFF2-40B4-BE49-F238E27FC236}">
                  <a16:creationId xmlns:a16="http://schemas.microsoft.com/office/drawing/2014/main" id="{500E2019-8D90-E0E8-DF1C-162061EC4BCB}"/>
                </a:ext>
              </a:extLst>
            </p:cNvPr>
            <p:cNvSpPr/>
            <p:nvPr/>
          </p:nvSpPr>
          <p:spPr>
            <a:xfrm rot="5400000">
              <a:off x="4734845" y="-2208440"/>
              <a:ext cx="487957" cy="8906662"/>
            </a:xfrm>
            <a:prstGeom prst="round2SameRect">
              <a:avLst>
                <a:gd name="adj1" fmla="val 16667"/>
                <a:gd name="adj2" fmla="val 0"/>
              </a:avLst>
            </a:prstGeom>
            <a:solidFill>
              <a:schemeClr val="lt1">
                <a:alpha val="88627"/>
              </a:schemeClr>
            </a:solidFill>
            <a:ln w="12700" cap="flat" cmpd="sng">
              <a:solidFill>
                <a:srgbClr val="428C5B"/>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0" name="Google Shape;440;p16">
              <a:extLst>
                <a:ext uri="{FF2B5EF4-FFF2-40B4-BE49-F238E27FC236}">
                  <a16:creationId xmlns:a16="http://schemas.microsoft.com/office/drawing/2014/main" id="{6FDC7DA7-DE31-5F66-A882-AA82C13E8DE5}"/>
                </a:ext>
              </a:extLst>
            </p:cNvPr>
            <p:cNvSpPr txBox="1"/>
            <p:nvPr/>
          </p:nvSpPr>
          <p:spPr>
            <a:xfrm>
              <a:off x="525493" y="2024732"/>
              <a:ext cx="8882842" cy="440317"/>
            </a:xfrm>
            <a:prstGeom prst="rect">
              <a:avLst/>
            </a:prstGeom>
            <a:noFill/>
            <a:ln>
              <a:noFill/>
            </a:ln>
          </p:spPr>
          <p:txBody>
            <a:bodyPr spcFirstLastPara="1" wrap="square" lIns="192000" tIns="17125" rIns="17125" bIns="17125" anchor="ctr" anchorCtr="0">
              <a:noAutofit/>
            </a:bodyPr>
            <a:lstStyle/>
            <a:p>
              <a:pPr marL="228600" marR="0" lvl="1" indent="-228600" algn="l" rtl="0">
                <a:lnSpc>
                  <a:spcPct val="90000"/>
                </a:lnSpc>
                <a:spcBef>
                  <a:spcPts val="0"/>
                </a:spcBef>
                <a:spcAft>
                  <a:spcPts val="0"/>
                </a:spcAft>
                <a:buClr>
                  <a:schemeClr val="dk1"/>
                </a:buClr>
                <a:buSzPts val="2700"/>
                <a:buFont typeface="Calibri"/>
                <a:buChar char="•"/>
              </a:pPr>
              <a:r>
                <a:rPr lang="es-AR" sz="2700" b="0" i="0" u="none" strike="noStrike" cap="none">
                  <a:solidFill>
                    <a:schemeClr val="dk1"/>
                  </a:solidFill>
                  <a:latin typeface="Calibri"/>
                  <a:ea typeface="Calibri"/>
                  <a:cs typeface="Calibri"/>
                  <a:sym typeface="Calibri"/>
                </a:rPr>
                <a:t>¿Qué soluciones aportas?</a:t>
              </a:r>
              <a:endParaRPr sz="1400" b="0" i="0" u="none" strike="noStrike" cap="none">
                <a:solidFill>
                  <a:srgbClr val="000000"/>
                </a:solidFill>
                <a:latin typeface="Arial"/>
                <a:ea typeface="Arial"/>
                <a:cs typeface="Arial"/>
                <a:sym typeface="Arial"/>
              </a:endParaRPr>
            </a:p>
          </p:txBody>
        </p:sp>
        <p:sp>
          <p:nvSpPr>
            <p:cNvPr id="441" name="Google Shape;441;p16">
              <a:extLst>
                <a:ext uri="{FF2B5EF4-FFF2-40B4-BE49-F238E27FC236}">
                  <a16:creationId xmlns:a16="http://schemas.microsoft.com/office/drawing/2014/main" id="{0325A967-D858-D479-3544-46154DC548D3}"/>
                </a:ext>
              </a:extLst>
            </p:cNvPr>
            <p:cNvSpPr/>
            <p:nvPr/>
          </p:nvSpPr>
          <p:spPr>
            <a:xfrm rot="5400000">
              <a:off x="-112605" y="2779606"/>
              <a:ext cx="750704" cy="525493"/>
            </a:xfrm>
            <a:prstGeom prst="chevron">
              <a:avLst>
                <a:gd name="adj" fmla="val 50000"/>
              </a:avLst>
            </a:prstGeom>
            <a:solidFill>
              <a:srgbClr val="518B77"/>
            </a:solidFill>
            <a:ln w="12700" cap="flat" cmpd="sng">
              <a:solidFill>
                <a:srgbClr val="518B77"/>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2" name="Google Shape;442;p16">
              <a:extLst>
                <a:ext uri="{FF2B5EF4-FFF2-40B4-BE49-F238E27FC236}">
                  <a16:creationId xmlns:a16="http://schemas.microsoft.com/office/drawing/2014/main" id="{A4BF94D7-2AFD-EE85-5A4C-78F39541F79D}"/>
                </a:ext>
              </a:extLst>
            </p:cNvPr>
            <p:cNvSpPr txBox="1"/>
            <p:nvPr/>
          </p:nvSpPr>
          <p:spPr>
            <a:xfrm>
              <a:off x="1" y="2929748"/>
              <a:ext cx="525493" cy="225211"/>
            </a:xfrm>
            <a:prstGeom prst="rect">
              <a:avLst/>
            </a:prstGeom>
            <a:noFill/>
            <a:ln>
              <a:noFill/>
            </a:ln>
          </p:spPr>
          <p:txBody>
            <a:bodyPr spcFirstLastPara="1" wrap="square" lIns="8875" tIns="8875" rIns="8875" bIns="8875" anchor="ctr" anchorCtr="0">
              <a:noAutofit/>
            </a:bodyPr>
            <a:lstStyle/>
            <a:p>
              <a:pPr marL="0" marR="0" lvl="0" indent="0" algn="ctr" rtl="0">
                <a:lnSpc>
                  <a:spcPct val="90000"/>
                </a:lnSpc>
                <a:spcBef>
                  <a:spcPts val="0"/>
                </a:spcBef>
                <a:spcAft>
                  <a:spcPts val="0"/>
                </a:spcAft>
                <a:buClr>
                  <a:srgbClr val="000000"/>
                </a:buClr>
                <a:buSzPts val="1400"/>
                <a:buFont typeface="Arial"/>
                <a:buNone/>
              </a:pPr>
              <a:r>
                <a:rPr lang="es-AR" sz="1400" b="0" i="0" u="none" strike="noStrike" cap="none">
                  <a:solidFill>
                    <a:schemeClr val="lt1"/>
                  </a:solidFill>
                  <a:latin typeface="Calibri"/>
                  <a:ea typeface="Calibri"/>
                  <a:cs typeface="Calibri"/>
                  <a:sym typeface="Calibri"/>
                </a:rPr>
                <a:t>5</a:t>
              </a:r>
              <a:endParaRPr sz="1400" b="0" i="0" u="none" strike="noStrike" cap="none">
                <a:solidFill>
                  <a:srgbClr val="000000"/>
                </a:solidFill>
                <a:latin typeface="Arial"/>
                <a:ea typeface="Arial"/>
                <a:cs typeface="Arial"/>
                <a:sym typeface="Arial"/>
              </a:endParaRPr>
            </a:p>
          </p:txBody>
        </p:sp>
        <p:sp>
          <p:nvSpPr>
            <p:cNvPr id="443" name="Google Shape;443;p16">
              <a:extLst>
                <a:ext uri="{FF2B5EF4-FFF2-40B4-BE49-F238E27FC236}">
                  <a16:creationId xmlns:a16="http://schemas.microsoft.com/office/drawing/2014/main" id="{B694D7C0-4EAB-7D57-9A08-33B00D52D679}"/>
                </a:ext>
              </a:extLst>
            </p:cNvPr>
            <p:cNvSpPr/>
            <p:nvPr/>
          </p:nvSpPr>
          <p:spPr>
            <a:xfrm rot="5400000">
              <a:off x="4734845" y="-1542351"/>
              <a:ext cx="487957" cy="8906662"/>
            </a:xfrm>
            <a:prstGeom prst="round2SameRect">
              <a:avLst>
                <a:gd name="adj1" fmla="val 16667"/>
                <a:gd name="adj2" fmla="val 0"/>
              </a:avLst>
            </a:prstGeom>
            <a:solidFill>
              <a:schemeClr val="lt1">
                <a:alpha val="88627"/>
              </a:schemeClr>
            </a:solidFill>
            <a:ln w="12700" cap="flat" cmpd="sng">
              <a:solidFill>
                <a:srgbClr val="518B77"/>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4" name="Google Shape;444;p16">
              <a:extLst>
                <a:ext uri="{FF2B5EF4-FFF2-40B4-BE49-F238E27FC236}">
                  <a16:creationId xmlns:a16="http://schemas.microsoft.com/office/drawing/2014/main" id="{7A08A03D-E47B-EAC5-8755-EE3CFB5020AC}"/>
                </a:ext>
              </a:extLst>
            </p:cNvPr>
            <p:cNvSpPr txBox="1"/>
            <p:nvPr/>
          </p:nvSpPr>
          <p:spPr>
            <a:xfrm>
              <a:off x="525493" y="2690821"/>
              <a:ext cx="8882842" cy="440317"/>
            </a:xfrm>
            <a:prstGeom prst="rect">
              <a:avLst/>
            </a:prstGeom>
            <a:noFill/>
            <a:ln>
              <a:noFill/>
            </a:ln>
          </p:spPr>
          <p:txBody>
            <a:bodyPr spcFirstLastPara="1" wrap="square" lIns="192000" tIns="17125" rIns="17125" bIns="17125" anchor="ctr" anchorCtr="0">
              <a:noAutofit/>
            </a:bodyPr>
            <a:lstStyle/>
            <a:p>
              <a:pPr marL="228600" marR="0" lvl="1" indent="-228600" algn="l" rtl="0">
                <a:lnSpc>
                  <a:spcPct val="90000"/>
                </a:lnSpc>
                <a:spcBef>
                  <a:spcPts val="0"/>
                </a:spcBef>
                <a:spcAft>
                  <a:spcPts val="0"/>
                </a:spcAft>
                <a:buClr>
                  <a:schemeClr val="dk1"/>
                </a:buClr>
                <a:buSzPts val="2700"/>
                <a:buFont typeface="Calibri"/>
                <a:buChar char="•"/>
              </a:pPr>
              <a:r>
                <a:rPr lang="es-AR" sz="2700" b="0" i="0" u="none" strike="noStrike" cap="none">
                  <a:solidFill>
                    <a:schemeClr val="dk1"/>
                  </a:solidFill>
                  <a:latin typeface="Calibri"/>
                  <a:ea typeface="Calibri"/>
                  <a:cs typeface="Calibri"/>
                  <a:sym typeface="Calibri"/>
                </a:rPr>
                <a:t>¿Qué beneficio principal obtiene la gente contigo?</a:t>
              </a:r>
              <a:endParaRPr sz="1400" b="0" i="0" u="none" strike="noStrike" cap="none">
                <a:solidFill>
                  <a:srgbClr val="000000"/>
                </a:solidFill>
                <a:latin typeface="Arial"/>
                <a:ea typeface="Arial"/>
                <a:cs typeface="Arial"/>
                <a:sym typeface="Arial"/>
              </a:endParaRPr>
            </a:p>
          </p:txBody>
        </p:sp>
        <p:sp>
          <p:nvSpPr>
            <p:cNvPr id="445" name="Google Shape;445;p16">
              <a:extLst>
                <a:ext uri="{FF2B5EF4-FFF2-40B4-BE49-F238E27FC236}">
                  <a16:creationId xmlns:a16="http://schemas.microsoft.com/office/drawing/2014/main" id="{74F83AEB-C146-8D23-573C-BB0D4BD6FE24}"/>
                </a:ext>
              </a:extLst>
            </p:cNvPr>
            <p:cNvSpPr/>
            <p:nvPr/>
          </p:nvSpPr>
          <p:spPr>
            <a:xfrm rot="5400000">
              <a:off x="-112605" y="3445695"/>
              <a:ext cx="750704" cy="525493"/>
            </a:xfrm>
            <a:prstGeom prst="chevron">
              <a:avLst>
                <a:gd name="adj" fmla="val 50000"/>
              </a:avLst>
            </a:prstGeom>
            <a:solidFill>
              <a:srgbClr val="618888"/>
            </a:solidFill>
            <a:ln w="12700" cap="flat" cmpd="sng">
              <a:solidFill>
                <a:srgbClr val="618888"/>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6" name="Google Shape;446;p16">
              <a:extLst>
                <a:ext uri="{FF2B5EF4-FFF2-40B4-BE49-F238E27FC236}">
                  <a16:creationId xmlns:a16="http://schemas.microsoft.com/office/drawing/2014/main" id="{0DEDDFD1-FA69-1CAF-FF85-FCCBB30D67A7}"/>
                </a:ext>
              </a:extLst>
            </p:cNvPr>
            <p:cNvSpPr txBox="1"/>
            <p:nvPr/>
          </p:nvSpPr>
          <p:spPr>
            <a:xfrm>
              <a:off x="1" y="3595837"/>
              <a:ext cx="525493" cy="225211"/>
            </a:xfrm>
            <a:prstGeom prst="rect">
              <a:avLst/>
            </a:prstGeom>
            <a:noFill/>
            <a:ln>
              <a:noFill/>
            </a:ln>
          </p:spPr>
          <p:txBody>
            <a:bodyPr spcFirstLastPara="1" wrap="square" lIns="8875" tIns="8875" rIns="8875" bIns="8875" anchor="ctr" anchorCtr="0">
              <a:noAutofit/>
            </a:bodyPr>
            <a:lstStyle/>
            <a:p>
              <a:pPr marL="0" marR="0" lvl="0" indent="0" algn="ctr" rtl="0">
                <a:lnSpc>
                  <a:spcPct val="90000"/>
                </a:lnSpc>
                <a:spcBef>
                  <a:spcPts val="0"/>
                </a:spcBef>
                <a:spcAft>
                  <a:spcPts val="0"/>
                </a:spcAft>
                <a:buClr>
                  <a:srgbClr val="000000"/>
                </a:buClr>
                <a:buSzPts val="1400"/>
                <a:buFont typeface="Arial"/>
                <a:buNone/>
              </a:pPr>
              <a:r>
                <a:rPr lang="es-AR" sz="1400" b="0" i="0" u="none" strike="noStrike" cap="none">
                  <a:solidFill>
                    <a:schemeClr val="lt1"/>
                  </a:solidFill>
                  <a:latin typeface="Calibri"/>
                  <a:ea typeface="Calibri"/>
                  <a:cs typeface="Calibri"/>
                  <a:sym typeface="Calibri"/>
                </a:rPr>
                <a:t>6</a:t>
              </a:r>
              <a:endParaRPr sz="1400" b="0" i="0" u="none" strike="noStrike" cap="none">
                <a:solidFill>
                  <a:srgbClr val="000000"/>
                </a:solidFill>
                <a:latin typeface="Arial"/>
                <a:ea typeface="Arial"/>
                <a:cs typeface="Arial"/>
                <a:sym typeface="Arial"/>
              </a:endParaRPr>
            </a:p>
          </p:txBody>
        </p:sp>
        <p:sp>
          <p:nvSpPr>
            <p:cNvPr id="447" name="Google Shape;447;p16">
              <a:extLst>
                <a:ext uri="{FF2B5EF4-FFF2-40B4-BE49-F238E27FC236}">
                  <a16:creationId xmlns:a16="http://schemas.microsoft.com/office/drawing/2014/main" id="{CEC6A160-67E1-305A-F589-5BBC6499E8EC}"/>
                </a:ext>
              </a:extLst>
            </p:cNvPr>
            <p:cNvSpPr/>
            <p:nvPr/>
          </p:nvSpPr>
          <p:spPr>
            <a:xfrm rot="5400000">
              <a:off x="4734845" y="-876262"/>
              <a:ext cx="487957" cy="8906662"/>
            </a:xfrm>
            <a:prstGeom prst="round2SameRect">
              <a:avLst>
                <a:gd name="adj1" fmla="val 16667"/>
                <a:gd name="adj2" fmla="val 0"/>
              </a:avLst>
            </a:prstGeom>
            <a:solidFill>
              <a:schemeClr val="lt1">
                <a:alpha val="88627"/>
              </a:schemeClr>
            </a:solidFill>
            <a:ln w="12700" cap="flat" cmpd="sng">
              <a:solidFill>
                <a:srgbClr val="618888"/>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8" name="Google Shape;448;p16">
              <a:extLst>
                <a:ext uri="{FF2B5EF4-FFF2-40B4-BE49-F238E27FC236}">
                  <a16:creationId xmlns:a16="http://schemas.microsoft.com/office/drawing/2014/main" id="{6288A106-5DED-BC2D-022F-F1DE8D1F9E01}"/>
                </a:ext>
              </a:extLst>
            </p:cNvPr>
            <p:cNvSpPr txBox="1"/>
            <p:nvPr/>
          </p:nvSpPr>
          <p:spPr>
            <a:xfrm>
              <a:off x="525493" y="3356910"/>
              <a:ext cx="8882842" cy="440317"/>
            </a:xfrm>
            <a:prstGeom prst="rect">
              <a:avLst/>
            </a:prstGeom>
            <a:noFill/>
            <a:ln>
              <a:noFill/>
            </a:ln>
          </p:spPr>
          <p:txBody>
            <a:bodyPr spcFirstLastPara="1" wrap="square" lIns="192000" tIns="17125" rIns="17125" bIns="17125" anchor="ctr" anchorCtr="0">
              <a:noAutofit/>
            </a:bodyPr>
            <a:lstStyle/>
            <a:p>
              <a:pPr marL="228600" marR="0" lvl="1" indent="-228600" algn="l" rtl="0">
                <a:lnSpc>
                  <a:spcPct val="90000"/>
                </a:lnSpc>
                <a:spcBef>
                  <a:spcPts val="0"/>
                </a:spcBef>
                <a:spcAft>
                  <a:spcPts val="0"/>
                </a:spcAft>
                <a:buClr>
                  <a:schemeClr val="dk1"/>
                </a:buClr>
                <a:buSzPts val="2700"/>
                <a:buFont typeface="Calibri"/>
                <a:buChar char="•"/>
              </a:pPr>
              <a:r>
                <a:rPr lang="es-AR" sz="2700" b="0" i="0" u="none" strike="noStrike" cap="none">
                  <a:solidFill>
                    <a:schemeClr val="dk1"/>
                  </a:solidFill>
                  <a:latin typeface="Calibri"/>
                  <a:ea typeface="Calibri"/>
                  <a:cs typeface="Calibri"/>
                  <a:sym typeface="Calibri"/>
                </a:rPr>
                <a:t>¿Por qué tu proyecto es el idóneo?</a:t>
              </a:r>
              <a:endParaRPr sz="1400" b="0" i="0" u="none" strike="noStrike" cap="none">
                <a:solidFill>
                  <a:srgbClr val="000000"/>
                </a:solidFill>
                <a:latin typeface="Arial"/>
                <a:ea typeface="Arial"/>
                <a:cs typeface="Arial"/>
                <a:sym typeface="Arial"/>
              </a:endParaRPr>
            </a:p>
          </p:txBody>
        </p:sp>
        <p:sp>
          <p:nvSpPr>
            <p:cNvPr id="449" name="Google Shape;449;p16">
              <a:extLst>
                <a:ext uri="{FF2B5EF4-FFF2-40B4-BE49-F238E27FC236}">
                  <a16:creationId xmlns:a16="http://schemas.microsoft.com/office/drawing/2014/main" id="{8AFC13E6-9CE6-331D-D276-AAB869093DB5}"/>
                </a:ext>
              </a:extLst>
            </p:cNvPr>
            <p:cNvSpPr/>
            <p:nvPr/>
          </p:nvSpPr>
          <p:spPr>
            <a:xfrm rot="5400000">
              <a:off x="-112605" y="4111784"/>
              <a:ext cx="750704" cy="525493"/>
            </a:xfrm>
            <a:prstGeom prst="chevron">
              <a:avLst>
                <a:gd name="adj" fmla="val 50000"/>
              </a:avLst>
            </a:prstGeom>
            <a:solidFill>
              <a:srgbClr val="737E84"/>
            </a:solidFill>
            <a:ln w="12700" cap="flat" cmpd="sng">
              <a:solidFill>
                <a:srgbClr val="737E8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50" name="Google Shape;450;p16">
              <a:extLst>
                <a:ext uri="{FF2B5EF4-FFF2-40B4-BE49-F238E27FC236}">
                  <a16:creationId xmlns:a16="http://schemas.microsoft.com/office/drawing/2014/main" id="{A8DBE220-C4F0-2136-3293-3E2482720435}"/>
                </a:ext>
              </a:extLst>
            </p:cNvPr>
            <p:cNvSpPr txBox="1"/>
            <p:nvPr/>
          </p:nvSpPr>
          <p:spPr>
            <a:xfrm>
              <a:off x="1" y="4261926"/>
              <a:ext cx="525493" cy="225211"/>
            </a:xfrm>
            <a:prstGeom prst="rect">
              <a:avLst/>
            </a:prstGeom>
            <a:noFill/>
            <a:ln>
              <a:noFill/>
            </a:ln>
          </p:spPr>
          <p:txBody>
            <a:bodyPr spcFirstLastPara="1" wrap="square" lIns="8875" tIns="8875" rIns="8875" bIns="8875" anchor="ctr" anchorCtr="0">
              <a:noAutofit/>
            </a:bodyPr>
            <a:lstStyle/>
            <a:p>
              <a:pPr marL="0" marR="0" lvl="0" indent="0" algn="ctr" rtl="0">
                <a:lnSpc>
                  <a:spcPct val="90000"/>
                </a:lnSpc>
                <a:spcBef>
                  <a:spcPts val="0"/>
                </a:spcBef>
                <a:spcAft>
                  <a:spcPts val="0"/>
                </a:spcAft>
                <a:buClr>
                  <a:srgbClr val="000000"/>
                </a:buClr>
                <a:buSzPts val="1400"/>
                <a:buFont typeface="Arial"/>
                <a:buNone/>
              </a:pPr>
              <a:r>
                <a:rPr lang="es-AR" sz="1400" b="0" i="0" u="none" strike="noStrike" cap="none">
                  <a:solidFill>
                    <a:schemeClr val="lt1"/>
                  </a:solidFill>
                  <a:latin typeface="Calibri"/>
                  <a:ea typeface="Calibri"/>
                  <a:cs typeface="Calibri"/>
                  <a:sym typeface="Calibri"/>
                </a:rPr>
                <a:t>7</a:t>
              </a:r>
              <a:endParaRPr sz="1400" b="0" i="0" u="none" strike="noStrike" cap="none">
                <a:solidFill>
                  <a:srgbClr val="000000"/>
                </a:solidFill>
                <a:latin typeface="Arial"/>
                <a:ea typeface="Arial"/>
                <a:cs typeface="Arial"/>
                <a:sym typeface="Arial"/>
              </a:endParaRPr>
            </a:p>
          </p:txBody>
        </p:sp>
        <p:sp>
          <p:nvSpPr>
            <p:cNvPr id="451" name="Google Shape;451;p16">
              <a:extLst>
                <a:ext uri="{FF2B5EF4-FFF2-40B4-BE49-F238E27FC236}">
                  <a16:creationId xmlns:a16="http://schemas.microsoft.com/office/drawing/2014/main" id="{593A7454-8D01-E234-F6F4-A4067E779BFC}"/>
                </a:ext>
              </a:extLst>
            </p:cNvPr>
            <p:cNvSpPr/>
            <p:nvPr/>
          </p:nvSpPr>
          <p:spPr>
            <a:xfrm rot="5400000">
              <a:off x="4734845" y="-210173"/>
              <a:ext cx="487957" cy="8906662"/>
            </a:xfrm>
            <a:prstGeom prst="round2SameRect">
              <a:avLst>
                <a:gd name="adj1" fmla="val 16667"/>
                <a:gd name="adj2" fmla="val 0"/>
              </a:avLst>
            </a:prstGeom>
            <a:solidFill>
              <a:schemeClr val="lt1">
                <a:alpha val="88627"/>
              </a:schemeClr>
            </a:solidFill>
            <a:ln w="12700" cap="flat" cmpd="sng">
              <a:solidFill>
                <a:srgbClr val="737E8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52" name="Google Shape;452;p16">
              <a:extLst>
                <a:ext uri="{FF2B5EF4-FFF2-40B4-BE49-F238E27FC236}">
                  <a16:creationId xmlns:a16="http://schemas.microsoft.com/office/drawing/2014/main" id="{62D5B3DE-E2A2-2678-7C6D-A9B9FAA5BD1B}"/>
                </a:ext>
              </a:extLst>
            </p:cNvPr>
            <p:cNvSpPr txBox="1"/>
            <p:nvPr/>
          </p:nvSpPr>
          <p:spPr>
            <a:xfrm>
              <a:off x="525493" y="4022999"/>
              <a:ext cx="8882842" cy="440317"/>
            </a:xfrm>
            <a:prstGeom prst="rect">
              <a:avLst/>
            </a:prstGeom>
            <a:noFill/>
            <a:ln>
              <a:noFill/>
            </a:ln>
          </p:spPr>
          <p:txBody>
            <a:bodyPr spcFirstLastPara="1" wrap="square" lIns="192000" tIns="17125" rIns="17125" bIns="17125" anchor="ctr" anchorCtr="0">
              <a:noAutofit/>
            </a:bodyPr>
            <a:lstStyle/>
            <a:p>
              <a:pPr marL="228600" marR="0" lvl="1" indent="-228600" algn="l" rtl="0">
                <a:lnSpc>
                  <a:spcPct val="90000"/>
                </a:lnSpc>
                <a:spcBef>
                  <a:spcPts val="0"/>
                </a:spcBef>
                <a:spcAft>
                  <a:spcPts val="0"/>
                </a:spcAft>
                <a:buClr>
                  <a:schemeClr val="dk1"/>
                </a:buClr>
                <a:buSzPts val="2700"/>
                <a:buFont typeface="Calibri"/>
                <a:buChar char="•"/>
              </a:pPr>
              <a:r>
                <a:rPr lang="es-AR" sz="2700" b="0" i="0" u="none" strike="noStrike" cap="none">
                  <a:solidFill>
                    <a:schemeClr val="dk1"/>
                  </a:solidFill>
                  <a:latin typeface="Calibri"/>
                  <a:ea typeface="Calibri"/>
                  <a:cs typeface="Calibri"/>
                  <a:sym typeface="Calibri"/>
                </a:rPr>
                <a:t>Termina con una llamada a la acción final</a:t>
              </a:r>
              <a:endParaRPr sz="1400" b="0" i="0" u="none" strike="noStrike" cap="none">
                <a:solidFill>
                  <a:srgbClr val="000000"/>
                </a:solidFill>
                <a:latin typeface="Arial"/>
                <a:ea typeface="Arial"/>
                <a:cs typeface="Arial"/>
                <a:sym typeface="Arial"/>
              </a:endParaRPr>
            </a:p>
          </p:txBody>
        </p:sp>
      </p:grpSp>
    </p:spTree>
    <p:extLst>
      <p:ext uri="{BB962C8B-B14F-4D97-AF65-F5344CB8AC3E}">
        <p14:creationId xmlns:p14="http://schemas.microsoft.com/office/powerpoint/2010/main" val="1245701471"/>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Shape 457">
          <a:extLst>
            <a:ext uri="{FF2B5EF4-FFF2-40B4-BE49-F238E27FC236}">
              <a16:creationId xmlns:a16="http://schemas.microsoft.com/office/drawing/2014/main" id="{4946101A-2B5C-74F1-2FD6-42F937C16CB0}"/>
            </a:ext>
          </a:extLst>
        </p:cNvPr>
        <p:cNvGrpSpPr/>
        <p:nvPr/>
      </p:nvGrpSpPr>
      <p:grpSpPr>
        <a:xfrm>
          <a:off x="0" y="0"/>
          <a:ext cx="0" cy="0"/>
          <a:chOff x="0" y="0"/>
          <a:chExt cx="0" cy="0"/>
        </a:xfrm>
      </p:grpSpPr>
      <p:sp>
        <p:nvSpPr>
          <p:cNvPr id="458" name="Google Shape;458;g70e62d47d2_0_0">
            <a:extLst>
              <a:ext uri="{FF2B5EF4-FFF2-40B4-BE49-F238E27FC236}">
                <a16:creationId xmlns:a16="http://schemas.microsoft.com/office/drawing/2014/main" id="{050471B9-181C-EA0F-5C7B-A294F7F16CE3}"/>
              </a:ext>
            </a:extLst>
          </p:cNvPr>
          <p:cNvSpPr txBox="1">
            <a:spLocks noGrp="1"/>
          </p:cNvSpPr>
          <p:nvPr>
            <p:ph type="title"/>
          </p:nvPr>
        </p:nvSpPr>
        <p:spPr>
          <a:xfrm>
            <a:off x="479376" y="11815"/>
            <a:ext cx="10806600" cy="1273200"/>
          </a:xfrm>
          <a:prstGeom prst="rect">
            <a:avLst/>
          </a:prstGeom>
          <a:noFill/>
          <a:ln>
            <a:noFill/>
          </a:ln>
        </p:spPr>
        <p:txBody>
          <a:bodyPr spcFirstLastPara="1" wrap="square" lIns="91425" tIns="45700" rIns="91425" bIns="45700" anchor="ctr" anchorCtr="0">
            <a:noAutofit/>
          </a:bodyPr>
          <a:lstStyle/>
          <a:p>
            <a:pPr marL="0" lvl="0" indent="0" algn="l" rtl="0">
              <a:lnSpc>
                <a:spcPct val="85000"/>
              </a:lnSpc>
              <a:spcBef>
                <a:spcPts val="0"/>
              </a:spcBef>
              <a:spcAft>
                <a:spcPts val="0"/>
              </a:spcAft>
              <a:buSzPts val="4000"/>
              <a:buNone/>
            </a:pPr>
            <a:r>
              <a:rPr lang="es-AR"/>
              <a:t>Algunos tips más para el video</a:t>
            </a:r>
            <a:endParaRPr/>
          </a:p>
        </p:txBody>
      </p:sp>
      <p:sp>
        <p:nvSpPr>
          <p:cNvPr id="459" name="Google Shape;459;g70e62d47d2_0_0">
            <a:extLst>
              <a:ext uri="{FF2B5EF4-FFF2-40B4-BE49-F238E27FC236}">
                <a16:creationId xmlns:a16="http://schemas.microsoft.com/office/drawing/2014/main" id="{83402703-7150-A3E0-D467-E07C685C2480}"/>
              </a:ext>
            </a:extLst>
          </p:cNvPr>
          <p:cNvSpPr txBox="1"/>
          <p:nvPr/>
        </p:nvSpPr>
        <p:spPr>
          <a:xfrm>
            <a:off x="1416100" y="1618400"/>
            <a:ext cx="8931600" cy="43293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2400"/>
              <a:buFont typeface="Arial"/>
              <a:buNone/>
            </a:pPr>
            <a:r>
              <a:rPr lang="es-AR" sz="2400" b="0" i="0" u="sng" strike="noStrike" cap="none">
                <a:solidFill>
                  <a:srgbClr val="000000"/>
                </a:solidFill>
                <a:latin typeface="Calibri"/>
                <a:ea typeface="Calibri"/>
                <a:cs typeface="Calibri"/>
                <a:sym typeface="Calibri"/>
              </a:rPr>
              <a:t>Deben prestar atención a la comunicación NO verbal:</a:t>
            </a:r>
            <a:endParaRPr sz="2400" b="0" i="0" u="sng" strike="noStrike" cap="none">
              <a:solidFill>
                <a:srgbClr val="000000"/>
              </a:solidFill>
              <a:latin typeface="Calibri"/>
              <a:ea typeface="Calibri"/>
              <a:cs typeface="Calibri"/>
              <a:sym typeface="Calibri"/>
            </a:endParaRPr>
          </a:p>
          <a:p>
            <a:pPr marL="457200" marR="0" lvl="0" indent="-381000" algn="l" rtl="0">
              <a:lnSpc>
                <a:spcPct val="100000"/>
              </a:lnSpc>
              <a:spcBef>
                <a:spcPts val="0"/>
              </a:spcBef>
              <a:spcAft>
                <a:spcPts val="0"/>
              </a:spcAft>
              <a:buClr>
                <a:srgbClr val="000000"/>
              </a:buClr>
              <a:buSzPts val="2400"/>
              <a:buFont typeface="Calibri"/>
              <a:buChar char="●"/>
            </a:pPr>
            <a:r>
              <a:rPr lang="es-AR" sz="2400" b="0" i="0" u="none" strike="noStrike" cap="none">
                <a:solidFill>
                  <a:srgbClr val="000000"/>
                </a:solidFill>
                <a:latin typeface="Calibri"/>
                <a:ea typeface="Calibri"/>
                <a:cs typeface="Calibri"/>
                <a:sym typeface="Calibri"/>
              </a:rPr>
              <a:t>La / las personas que aparecen en el video deben sonreir</a:t>
            </a:r>
            <a:endParaRPr sz="2400" b="0" i="0" u="none" strike="noStrike" cap="none">
              <a:solidFill>
                <a:srgbClr val="000000"/>
              </a:solidFill>
              <a:latin typeface="Calibri"/>
              <a:ea typeface="Calibri"/>
              <a:cs typeface="Calibri"/>
              <a:sym typeface="Calibri"/>
            </a:endParaRPr>
          </a:p>
          <a:p>
            <a:pPr marL="457200" marR="0" lvl="0" indent="-381000" algn="l" rtl="0">
              <a:lnSpc>
                <a:spcPct val="100000"/>
              </a:lnSpc>
              <a:spcBef>
                <a:spcPts val="0"/>
              </a:spcBef>
              <a:spcAft>
                <a:spcPts val="0"/>
              </a:spcAft>
              <a:buClr>
                <a:srgbClr val="000000"/>
              </a:buClr>
              <a:buSzPts val="2400"/>
              <a:buFont typeface="Calibri"/>
              <a:buChar char="●"/>
            </a:pPr>
            <a:r>
              <a:rPr lang="es-AR" sz="2400" b="0" i="0" u="none" strike="noStrike" cap="none">
                <a:solidFill>
                  <a:srgbClr val="000000"/>
                </a:solidFill>
                <a:latin typeface="Calibri"/>
                <a:ea typeface="Calibri"/>
                <a:cs typeface="Calibri"/>
                <a:sym typeface="Calibri"/>
              </a:rPr>
              <a:t>Utilizar los dedos para contar ideas o puntos importantes</a:t>
            </a:r>
            <a:endParaRPr sz="2400" b="0" i="0" u="none" strike="noStrike" cap="none">
              <a:solidFill>
                <a:srgbClr val="000000"/>
              </a:solidFill>
              <a:latin typeface="Calibri"/>
              <a:ea typeface="Calibri"/>
              <a:cs typeface="Calibri"/>
              <a:sym typeface="Calibri"/>
            </a:endParaRPr>
          </a:p>
          <a:p>
            <a:pPr marL="457200" marR="0" lvl="0" indent="-381000" algn="l" rtl="0">
              <a:lnSpc>
                <a:spcPct val="100000"/>
              </a:lnSpc>
              <a:spcBef>
                <a:spcPts val="0"/>
              </a:spcBef>
              <a:spcAft>
                <a:spcPts val="0"/>
              </a:spcAft>
              <a:buClr>
                <a:srgbClr val="000000"/>
              </a:buClr>
              <a:buSzPts val="2400"/>
              <a:buFont typeface="Calibri"/>
              <a:buChar char="●"/>
            </a:pPr>
            <a:r>
              <a:rPr lang="es-AR" sz="2400" b="0" i="0" u="none" strike="noStrike" cap="none">
                <a:solidFill>
                  <a:srgbClr val="000000"/>
                </a:solidFill>
                <a:latin typeface="Calibri"/>
                <a:ea typeface="Calibri"/>
                <a:cs typeface="Calibri"/>
                <a:sym typeface="Calibri"/>
              </a:rPr>
              <a:t>Mostrar y/o mover las manos en  referencia a lo que se está contando</a:t>
            </a:r>
            <a:endParaRPr sz="2400" b="0" i="0" u="none" strike="noStrike" cap="none">
              <a:solidFill>
                <a:srgbClr val="000000"/>
              </a:solidFill>
              <a:latin typeface="Calibri"/>
              <a:ea typeface="Calibri"/>
              <a:cs typeface="Calibri"/>
              <a:sym typeface="Calibri"/>
            </a:endParaRPr>
          </a:p>
          <a:p>
            <a:pPr marL="0" marR="0" lvl="0" indent="0" algn="l" rtl="0">
              <a:lnSpc>
                <a:spcPct val="100000"/>
              </a:lnSpc>
              <a:spcBef>
                <a:spcPts val="0"/>
              </a:spcBef>
              <a:spcAft>
                <a:spcPts val="0"/>
              </a:spcAft>
              <a:buClr>
                <a:srgbClr val="000000"/>
              </a:buClr>
              <a:buSzPts val="2400"/>
              <a:buFont typeface="Arial"/>
              <a:buNone/>
            </a:pPr>
            <a:endParaRPr sz="2400" b="0" i="0" u="none" strike="noStrike" cap="none">
              <a:solidFill>
                <a:srgbClr val="000000"/>
              </a:solidFill>
              <a:latin typeface="Calibri"/>
              <a:ea typeface="Calibri"/>
              <a:cs typeface="Calibri"/>
              <a:sym typeface="Calibri"/>
            </a:endParaRPr>
          </a:p>
          <a:p>
            <a:pPr marL="0" marR="0" lvl="0" indent="0" algn="l" rtl="0">
              <a:lnSpc>
                <a:spcPct val="100000"/>
              </a:lnSpc>
              <a:spcBef>
                <a:spcPts val="0"/>
              </a:spcBef>
              <a:spcAft>
                <a:spcPts val="0"/>
              </a:spcAft>
              <a:buClr>
                <a:srgbClr val="000000"/>
              </a:buClr>
              <a:buSzPts val="2400"/>
              <a:buFont typeface="Arial"/>
              <a:buNone/>
            </a:pPr>
            <a:r>
              <a:rPr lang="es-AR" sz="2400" b="0" i="0" u="sng" strike="noStrike" cap="none">
                <a:solidFill>
                  <a:srgbClr val="000000"/>
                </a:solidFill>
                <a:latin typeface="Calibri"/>
                <a:ea typeface="Calibri"/>
                <a:cs typeface="Calibri"/>
                <a:sym typeface="Calibri"/>
              </a:rPr>
              <a:t>Referido a lo verbal:</a:t>
            </a:r>
            <a:endParaRPr sz="2400" b="0" i="0" u="sng" strike="noStrike" cap="none">
              <a:solidFill>
                <a:srgbClr val="000000"/>
              </a:solidFill>
              <a:latin typeface="Calibri"/>
              <a:ea typeface="Calibri"/>
              <a:cs typeface="Calibri"/>
              <a:sym typeface="Calibri"/>
            </a:endParaRPr>
          </a:p>
          <a:p>
            <a:pPr marL="457200" marR="0" lvl="0" indent="-381000" algn="l" rtl="0">
              <a:lnSpc>
                <a:spcPct val="100000"/>
              </a:lnSpc>
              <a:spcBef>
                <a:spcPts val="0"/>
              </a:spcBef>
              <a:spcAft>
                <a:spcPts val="0"/>
              </a:spcAft>
              <a:buClr>
                <a:srgbClr val="000000"/>
              </a:buClr>
              <a:buSzPts val="2400"/>
              <a:buFont typeface="Calibri"/>
              <a:buChar char="●"/>
            </a:pPr>
            <a:r>
              <a:rPr lang="es-AR" sz="2400" b="0" i="0" u="none" strike="noStrike" cap="none">
                <a:solidFill>
                  <a:srgbClr val="000000"/>
                </a:solidFill>
                <a:latin typeface="Calibri"/>
                <a:ea typeface="Calibri"/>
                <a:cs typeface="Calibri"/>
                <a:sym typeface="Calibri"/>
              </a:rPr>
              <a:t>Deben poner diferentes énfasis en la voz para lograr comunicar efectivamente y resaltar cosas.</a:t>
            </a:r>
            <a:endParaRPr sz="2400" b="0" i="0" u="none" strike="noStrike" cap="none">
              <a:solidFill>
                <a:srgbClr val="000000"/>
              </a:solidFill>
              <a:latin typeface="Calibri"/>
              <a:ea typeface="Calibri"/>
              <a:cs typeface="Calibri"/>
              <a:sym typeface="Calibri"/>
            </a:endParaRPr>
          </a:p>
          <a:p>
            <a:pPr marL="457200" marR="0" lvl="0" indent="-381000" algn="l" rtl="0">
              <a:lnSpc>
                <a:spcPct val="100000"/>
              </a:lnSpc>
              <a:spcBef>
                <a:spcPts val="0"/>
              </a:spcBef>
              <a:spcAft>
                <a:spcPts val="0"/>
              </a:spcAft>
              <a:buClr>
                <a:srgbClr val="000000"/>
              </a:buClr>
              <a:buSzPts val="2400"/>
              <a:buFont typeface="Calibri"/>
              <a:buChar char="●"/>
            </a:pPr>
            <a:r>
              <a:rPr lang="es-AR" sz="2400" b="0" i="0" u="none" strike="noStrike" cap="none">
                <a:solidFill>
                  <a:srgbClr val="000000"/>
                </a:solidFill>
                <a:latin typeface="Calibri"/>
                <a:ea typeface="Calibri"/>
                <a:cs typeface="Calibri"/>
                <a:sym typeface="Calibri"/>
              </a:rPr>
              <a:t>Analizar cuándo modificar la voz y cuando utilizar gestos no verbales</a:t>
            </a:r>
            <a:endParaRPr sz="2400" b="0" i="0" u="none" strike="noStrike" cap="none">
              <a:solidFill>
                <a:srgbClr val="000000"/>
              </a:solidFill>
              <a:latin typeface="Calibri"/>
              <a:ea typeface="Calibri"/>
              <a:cs typeface="Calibri"/>
              <a:sym typeface="Calibri"/>
            </a:endParaRPr>
          </a:p>
          <a:p>
            <a:pPr marL="0" marR="0" lvl="0" indent="0" algn="l" rtl="0">
              <a:lnSpc>
                <a:spcPct val="100000"/>
              </a:lnSpc>
              <a:spcBef>
                <a:spcPts val="0"/>
              </a:spcBef>
              <a:spcAft>
                <a:spcPts val="0"/>
              </a:spcAft>
              <a:buClr>
                <a:srgbClr val="000000"/>
              </a:buClr>
              <a:buSzPts val="2400"/>
              <a:buFont typeface="Arial"/>
              <a:buNone/>
            </a:pPr>
            <a:endParaRPr sz="2400" b="0" i="0" u="none" strike="noStrike" cap="none">
              <a:solidFill>
                <a:srgbClr val="000000"/>
              </a:solidFill>
              <a:latin typeface="Calibri"/>
              <a:ea typeface="Calibri"/>
              <a:cs typeface="Calibri"/>
              <a:sym typeface="Calibri"/>
            </a:endParaRPr>
          </a:p>
          <a:p>
            <a:pPr marL="0" marR="0" lvl="0" indent="0" algn="l" rtl="0">
              <a:lnSpc>
                <a:spcPct val="100000"/>
              </a:lnSpc>
              <a:spcBef>
                <a:spcPts val="0"/>
              </a:spcBef>
              <a:spcAft>
                <a:spcPts val="0"/>
              </a:spcAft>
              <a:buClr>
                <a:srgbClr val="000000"/>
              </a:buClr>
              <a:buSzPts val="2400"/>
              <a:buFont typeface="Arial"/>
              <a:buNone/>
            </a:pPr>
            <a:endParaRPr sz="2400" b="0" i="0" u="none" strike="noStrike" cap="none">
              <a:solidFill>
                <a:srgbClr val="000000"/>
              </a:solidFill>
              <a:latin typeface="Calibri"/>
              <a:ea typeface="Calibri"/>
              <a:cs typeface="Calibri"/>
              <a:sym typeface="Calibri"/>
            </a:endParaRPr>
          </a:p>
        </p:txBody>
      </p:sp>
    </p:spTree>
    <p:extLst>
      <p:ext uri="{BB962C8B-B14F-4D97-AF65-F5344CB8AC3E}">
        <p14:creationId xmlns:p14="http://schemas.microsoft.com/office/powerpoint/2010/main" val="101211653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22"/>
        <p:cNvGrpSpPr/>
        <p:nvPr/>
      </p:nvGrpSpPr>
      <p:grpSpPr>
        <a:xfrm>
          <a:off x="0" y="0"/>
          <a:ext cx="0" cy="0"/>
          <a:chOff x="0" y="0"/>
          <a:chExt cx="0" cy="0"/>
        </a:xfrm>
      </p:grpSpPr>
      <p:sp>
        <p:nvSpPr>
          <p:cNvPr id="123" name="Google Shape;123;p12"/>
          <p:cNvSpPr txBox="1">
            <a:spLocks noGrp="1"/>
          </p:cNvSpPr>
          <p:nvPr>
            <p:ph type="title"/>
          </p:nvPr>
        </p:nvSpPr>
        <p:spPr>
          <a:xfrm>
            <a:off x="479376" y="11815"/>
            <a:ext cx="10806607" cy="1273283"/>
          </a:xfrm>
          <a:prstGeom prst="rect">
            <a:avLst/>
          </a:prstGeom>
          <a:noFill/>
          <a:ln>
            <a:noFill/>
          </a:ln>
        </p:spPr>
        <p:txBody>
          <a:bodyPr spcFirstLastPara="1" wrap="square" lIns="91425" tIns="45700" rIns="91425" bIns="45700" anchor="ctr" anchorCtr="0">
            <a:normAutofit/>
          </a:bodyPr>
          <a:lstStyle/>
          <a:p>
            <a:pPr marL="0" lvl="0" indent="0" algn="l" rtl="0">
              <a:lnSpc>
                <a:spcPct val="85000"/>
              </a:lnSpc>
              <a:spcBef>
                <a:spcPts val="0"/>
              </a:spcBef>
              <a:spcAft>
                <a:spcPts val="0"/>
              </a:spcAft>
              <a:buClr>
                <a:schemeClr val="accent5"/>
              </a:buClr>
              <a:buSzPts val="4000"/>
              <a:buFont typeface="Calibri"/>
              <a:buNone/>
            </a:pPr>
            <a:r>
              <a:rPr lang="es-AR"/>
              <a:t>Comunicación</a:t>
            </a:r>
            <a:endParaRPr/>
          </a:p>
        </p:txBody>
      </p:sp>
      <p:sp>
        <p:nvSpPr>
          <p:cNvPr id="124" name="Google Shape;124;p12"/>
          <p:cNvSpPr/>
          <p:nvPr/>
        </p:nvSpPr>
        <p:spPr>
          <a:xfrm>
            <a:off x="758320" y="1124744"/>
            <a:ext cx="9791700" cy="4478338"/>
          </a:xfrm>
          <a:prstGeom prst="rect">
            <a:avLst/>
          </a:prstGeom>
          <a:noFill/>
          <a:ln>
            <a:noFill/>
          </a:ln>
        </p:spPr>
        <p:txBody>
          <a:bodyPr spcFirstLastPara="1" wrap="square" lIns="90000" tIns="45000" rIns="90000" bIns="45000" anchor="t" anchorCtr="0">
            <a:noAutofit/>
          </a:bodyPr>
          <a:lstStyle/>
          <a:p>
            <a:pPr marL="342900" marR="0" lvl="0" indent="-342900" algn="l" rtl="0">
              <a:lnSpc>
                <a:spcPct val="100000"/>
              </a:lnSpc>
              <a:spcBef>
                <a:spcPts val="0"/>
              </a:spcBef>
              <a:spcAft>
                <a:spcPts val="0"/>
              </a:spcAft>
              <a:buClr>
                <a:srgbClr val="C00000"/>
              </a:buClr>
              <a:buSzPts val="3200"/>
              <a:buFont typeface="Noto Sans Symbols"/>
              <a:buChar char="❖"/>
            </a:pPr>
            <a:r>
              <a:rPr lang="es-AR" sz="3200" b="0" i="0" u="none" strike="noStrike" cap="none">
                <a:solidFill>
                  <a:srgbClr val="262626"/>
                </a:solidFill>
                <a:latin typeface="Calibri"/>
                <a:ea typeface="Calibri"/>
                <a:cs typeface="Calibri"/>
                <a:sym typeface="Calibri"/>
              </a:rPr>
              <a:t>¿Cómo comunicar?</a:t>
            </a:r>
            <a:endParaRPr sz="3200" b="0" i="0" u="none" strike="noStrike" cap="none">
              <a:solidFill>
                <a:srgbClr val="7030A0"/>
              </a:solidFill>
              <a:latin typeface="Calibri"/>
              <a:ea typeface="Calibri"/>
              <a:cs typeface="Calibri"/>
              <a:sym typeface="Calibri"/>
            </a:endParaRPr>
          </a:p>
        </p:txBody>
      </p:sp>
      <p:sp>
        <p:nvSpPr>
          <p:cNvPr id="125" name="Google Shape;125;p12"/>
          <p:cNvSpPr/>
          <p:nvPr/>
        </p:nvSpPr>
        <p:spPr>
          <a:xfrm>
            <a:off x="2481883" y="1651855"/>
            <a:ext cx="9289032" cy="3046988"/>
          </a:xfrm>
          <a:prstGeom prst="rect">
            <a:avLst/>
          </a:prstGeom>
          <a:noFill/>
          <a:ln>
            <a:noFill/>
          </a:ln>
        </p:spPr>
        <p:txBody>
          <a:bodyPr spcFirstLastPara="1" wrap="square" lIns="91425" tIns="45700" rIns="91425" bIns="45700" anchor="t" anchorCtr="0">
            <a:spAutoFit/>
          </a:bodyPr>
          <a:lstStyle/>
          <a:p>
            <a:pPr marL="0" marR="0" lvl="0" indent="0" algn="just" rtl="0">
              <a:lnSpc>
                <a:spcPct val="100000"/>
              </a:lnSpc>
              <a:spcBef>
                <a:spcPts val="0"/>
              </a:spcBef>
              <a:spcAft>
                <a:spcPts val="0"/>
              </a:spcAft>
              <a:buClr>
                <a:srgbClr val="000000"/>
              </a:buClr>
              <a:buSzPts val="3200"/>
              <a:buFont typeface="Arial"/>
              <a:buNone/>
            </a:pPr>
            <a:r>
              <a:rPr lang="es-AR" sz="3200" b="0" i="0" u="none" strike="noStrike" cap="none" dirty="0">
                <a:solidFill>
                  <a:schemeClr val="dk1"/>
                </a:solidFill>
                <a:latin typeface="Calibri"/>
                <a:ea typeface="Calibri"/>
                <a:cs typeface="Calibri"/>
                <a:sym typeface="Calibri"/>
              </a:rPr>
              <a:t>La </a:t>
            </a:r>
            <a:r>
              <a:rPr lang="es-AR" sz="3200" b="1" i="0" u="none" strike="noStrike" cap="none" dirty="0">
                <a:solidFill>
                  <a:schemeClr val="dk1"/>
                </a:solidFill>
                <a:latin typeface="Calibri"/>
                <a:ea typeface="Calibri"/>
                <a:cs typeface="Calibri"/>
                <a:sym typeface="Calibri"/>
              </a:rPr>
              <a:t>comunicación</a:t>
            </a:r>
            <a:r>
              <a:rPr lang="es-AR" sz="3200" b="0" i="0" u="none" strike="noStrike" cap="none" dirty="0">
                <a:solidFill>
                  <a:schemeClr val="dk1"/>
                </a:solidFill>
                <a:latin typeface="Calibri"/>
                <a:ea typeface="Calibri"/>
                <a:cs typeface="Calibri"/>
                <a:sym typeface="Calibri"/>
              </a:rPr>
              <a:t> es el proceso más importante de la interacción humana, una necesidad personal y la forma más completa de crear la realidad. Las personas comunicamos constantemente, tanto con las palabras (comunicación verbal) como con nuestra actitud y comportamiento (comunicación no verbal)</a:t>
            </a:r>
            <a:endParaRPr sz="1400" b="0" i="0" u="none" strike="noStrike" cap="none" dirty="0">
              <a:solidFill>
                <a:srgbClr val="000000"/>
              </a:solidFill>
              <a:latin typeface="Arial"/>
              <a:ea typeface="Arial"/>
              <a:cs typeface="Arial"/>
              <a:sym typeface="Arial"/>
            </a:endParaRPr>
          </a:p>
        </p:txBody>
      </p:sp>
      <p:sp>
        <p:nvSpPr>
          <p:cNvPr id="126" name="Google Shape;126;p12"/>
          <p:cNvSpPr/>
          <p:nvPr/>
        </p:nvSpPr>
        <p:spPr>
          <a:xfrm>
            <a:off x="22357" y="4587439"/>
            <a:ext cx="9279848" cy="2031285"/>
          </a:xfrm>
          <a:prstGeom prst="rect">
            <a:avLst/>
          </a:prstGeom>
          <a:solidFill>
            <a:schemeClr val="accent5">
              <a:lumMod val="40000"/>
              <a:lumOff val="60000"/>
            </a:schemeClr>
          </a:solidFill>
          <a:ln>
            <a:noFill/>
          </a:ln>
        </p:spPr>
        <p:txBody>
          <a:bodyPr spcFirstLastPara="1" wrap="square" lIns="91425" tIns="45700" rIns="91425" bIns="45700" anchor="t" anchorCtr="0">
            <a:spAutoFit/>
          </a:bodyPr>
          <a:lstStyle/>
          <a:p>
            <a:pPr marL="0" marR="0" lvl="0" indent="0" algn="just" rtl="0">
              <a:lnSpc>
                <a:spcPct val="100000"/>
              </a:lnSpc>
              <a:spcBef>
                <a:spcPts val="0"/>
              </a:spcBef>
              <a:spcAft>
                <a:spcPts val="0"/>
              </a:spcAft>
              <a:buClr>
                <a:srgbClr val="000000"/>
              </a:buClr>
              <a:buSzPts val="2800"/>
              <a:buFont typeface="Arial"/>
              <a:buNone/>
            </a:pPr>
            <a:r>
              <a:rPr lang="es-AR" sz="2800" b="1" i="0" u="none" strike="noStrike" cap="none" dirty="0">
                <a:solidFill>
                  <a:schemeClr val="dk1"/>
                </a:solidFill>
                <a:latin typeface="Calibri"/>
                <a:ea typeface="Calibri"/>
                <a:cs typeface="Calibri"/>
                <a:sym typeface="Calibri"/>
              </a:rPr>
              <a:t>Peter Heinemann</a:t>
            </a:r>
            <a:r>
              <a:rPr lang="es-AR" sz="2800" b="0" i="0" u="none" strike="noStrike" cap="none" dirty="0">
                <a:solidFill>
                  <a:schemeClr val="dk1"/>
                </a:solidFill>
                <a:latin typeface="Calibri"/>
                <a:ea typeface="Calibri"/>
                <a:cs typeface="Calibri"/>
                <a:sym typeface="Calibri"/>
              </a:rPr>
              <a:t>  dice que  la comunicación es un proceso de interacción social a través de símbolos y sistemas de mensajes que se producen como parte de la actividad humana.</a:t>
            </a:r>
          </a:p>
          <a:p>
            <a:pPr marL="0" marR="0" lvl="0" indent="0" algn="just" rtl="0">
              <a:lnSpc>
                <a:spcPct val="100000"/>
              </a:lnSpc>
              <a:spcBef>
                <a:spcPts val="0"/>
              </a:spcBef>
              <a:spcAft>
                <a:spcPts val="0"/>
              </a:spcAft>
              <a:buClr>
                <a:srgbClr val="000000"/>
              </a:buClr>
              <a:buSzPts val="2800"/>
              <a:buFont typeface="Arial"/>
              <a:buNone/>
            </a:pPr>
            <a:endParaRPr sz="1400" b="0" i="0" u="none" strike="noStrike" cap="none" dirty="0">
              <a:solidFill>
                <a:srgbClr val="000000"/>
              </a:solidFill>
              <a:latin typeface="Arial"/>
              <a:ea typeface="Arial"/>
              <a:cs typeface="Arial"/>
              <a:sym typeface="Arial"/>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31"/>
        <p:cNvGrpSpPr/>
        <p:nvPr/>
      </p:nvGrpSpPr>
      <p:grpSpPr>
        <a:xfrm>
          <a:off x="0" y="0"/>
          <a:ext cx="0" cy="0"/>
          <a:chOff x="0" y="0"/>
          <a:chExt cx="0" cy="0"/>
        </a:xfrm>
      </p:grpSpPr>
      <p:sp>
        <p:nvSpPr>
          <p:cNvPr id="132" name="Google Shape;132;p24"/>
          <p:cNvSpPr/>
          <p:nvPr/>
        </p:nvSpPr>
        <p:spPr>
          <a:xfrm>
            <a:off x="653976" y="4949553"/>
            <a:ext cx="10780712" cy="612775"/>
          </a:xfrm>
          <a:prstGeom prst="rect">
            <a:avLst/>
          </a:prstGeom>
          <a:noFill/>
          <a:ln>
            <a:noFill/>
          </a:ln>
        </p:spPr>
        <p:txBody>
          <a:bodyPr spcFirstLastPara="1" wrap="square" lIns="90000" tIns="45000" rIns="90000" bIns="45000" anchor="b" anchorCtr="0">
            <a:noAutofit/>
          </a:bodyPr>
          <a:lstStyle/>
          <a:p>
            <a:pPr marL="0" marR="0" lvl="0" indent="0" algn="l" rtl="0">
              <a:lnSpc>
                <a:spcPct val="100000"/>
              </a:lnSpc>
              <a:spcBef>
                <a:spcPts val="0"/>
              </a:spcBef>
              <a:spcAft>
                <a:spcPts val="0"/>
              </a:spcAft>
              <a:buClr>
                <a:srgbClr val="000000"/>
              </a:buClr>
              <a:buSzPts val="7200"/>
              <a:buFont typeface="Arial"/>
              <a:buNone/>
            </a:pPr>
            <a:endParaRPr sz="7200" b="0" i="0" u="none" strike="noStrike" cap="none">
              <a:solidFill>
                <a:schemeClr val="accent1"/>
              </a:solidFill>
              <a:latin typeface="Calibri"/>
              <a:ea typeface="Calibri"/>
              <a:cs typeface="Calibri"/>
              <a:sym typeface="Calibri"/>
            </a:endParaRPr>
          </a:p>
        </p:txBody>
      </p:sp>
      <p:sp>
        <p:nvSpPr>
          <p:cNvPr id="133" name="Google Shape;133;p24"/>
          <p:cNvSpPr/>
          <p:nvPr/>
        </p:nvSpPr>
        <p:spPr>
          <a:xfrm>
            <a:off x="550863" y="4359275"/>
            <a:ext cx="9228137" cy="533400"/>
          </a:xfrm>
          <a:prstGeom prst="rect">
            <a:avLst/>
          </a:prstGeom>
          <a:no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134" name="Google Shape;134;p24"/>
          <p:cNvSpPr/>
          <p:nvPr/>
        </p:nvSpPr>
        <p:spPr>
          <a:xfrm>
            <a:off x="9266238" y="2781300"/>
            <a:ext cx="2925762" cy="1397000"/>
          </a:xfrm>
          <a:prstGeom prst="rect">
            <a:avLst/>
          </a:prstGeom>
          <a:no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135" name="Google Shape;135;p24"/>
          <p:cNvSpPr txBox="1">
            <a:spLocks noGrp="1"/>
          </p:cNvSpPr>
          <p:nvPr>
            <p:ph type="title"/>
          </p:nvPr>
        </p:nvSpPr>
        <p:spPr>
          <a:xfrm>
            <a:off x="550863" y="4625975"/>
            <a:ext cx="10780776" cy="725908"/>
          </a:xfrm>
          <a:prstGeom prst="rect">
            <a:avLst/>
          </a:prstGeom>
          <a:noFill/>
          <a:ln>
            <a:noFill/>
          </a:ln>
        </p:spPr>
        <p:txBody>
          <a:bodyPr spcFirstLastPara="1" wrap="square" lIns="91425" tIns="45700" rIns="91425" bIns="45700" anchor="b" anchorCtr="0">
            <a:noAutofit/>
          </a:bodyPr>
          <a:lstStyle/>
          <a:p>
            <a:pPr marL="0" lvl="0" indent="0" algn="l" rtl="0">
              <a:lnSpc>
                <a:spcPct val="85000"/>
              </a:lnSpc>
              <a:spcBef>
                <a:spcPts val="0"/>
              </a:spcBef>
              <a:spcAft>
                <a:spcPts val="0"/>
              </a:spcAft>
              <a:buClr>
                <a:srgbClr val="4A6617"/>
              </a:buClr>
              <a:buSzPts val="4400"/>
              <a:buFont typeface="Calibri"/>
              <a:buNone/>
            </a:pPr>
            <a:r>
              <a:rPr lang="es-AR"/>
              <a:t>Elicitación de Requisitos</a:t>
            </a:r>
            <a:br>
              <a:rPr lang="es-AR"/>
            </a:br>
            <a:endParaRPr/>
          </a:p>
        </p:txBody>
      </p:sp>
      <p:sp>
        <p:nvSpPr>
          <p:cNvPr id="136" name="Google Shape;136;p24"/>
          <p:cNvSpPr txBox="1">
            <a:spLocks noGrp="1"/>
          </p:cNvSpPr>
          <p:nvPr>
            <p:ph type="body" idx="1"/>
          </p:nvPr>
        </p:nvSpPr>
        <p:spPr>
          <a:xfrm>
            <a:off x="653976" y="5487888"/>
            <a:ext cx="9229344" cy="533400"/>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SzPts val="2400"/>
              <a:buNone/>
            </a:pPr>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42"/>
        <p:cNvGrpSpPr/>
        <p:nvPr/>
      </p:nvGrpSpPr>
      <p:grpSpPr>
        <a:xfrm>
          <a:off x="0" y="0"/>
          <a:ext cx="0" cy="0"/>
          <a:chOff x="0" y="0"/>
          <a:chExt cx="0" cy="0"/>
        </a:xfrm>
      </p:grpSpPr>
      <p:sp>
        <p:nvSpPr>
          <p:cNvPr id="143" name="Google Shape;143;p25"/>
          <p:cNvSpPr/>
          <p:nvPr/>
        </p:nvSpPr>
        <p:spPr>
          <a:xfrm>
            <a:off x="648499" y="0"/>
            <a:ext cx="10771187" cy="1128712"/>
          </a:xfrm>
          <a:prstGeom prst="rect">
            <a:avLst/>
          </a:prstGeom>
          <a:noFill/>
          <a:ln>
            <a:noFill/>
          </a:ln>
        </p:spPr>
        <p:txBody>
          <a:bodyPr spcFirstLastPara="1" wrap="square" lIns="90000" tIns="45000" rIns="90000" bIns="45000" anchor="ctr" anchorCtr="0">
            <a:noAutofit/>
          </a:bodyPr>
          <a:lstStyle/>
          <a:p>
            <a:pPr marL="0" marR="0" lvl="0" indent="0" algn="l" rtl="0">
              <a:lnSpc>
                <a:spcPct val="100000"/>
              </a:lnSpc>
              <a:spcBef>
                <a:spcPts val="0"/>
              </a:spcBef>
              <a:spcAft>
                <a:spcPts val="0"/>
              </a:spcAft>
              <a:buClr>
                <a:srgbClr val="000000"/>
              </a:buClr>
              <a:buSzPts val="4000"/>
              <a:buFont typeface="Arial"/>
              <a:buNone/>
            </a:pPr>
            <a:r>
              <a:rPr lang="es-AR" sz="4000" b="0" i="0" u="none" strike="noStrike" cap="none">
                <a:solidFill>
                  <a:schemeClr val="accent5"/>
                </a:solidFill>
                <a:latin typeface="Calibri"/>
                <a:ea typeface="Calibri"/>
                <a:cs typeface="Calibri"/>
                <a:sym typeface="Calibri"/>
              </a:rPr>
              <a:t>Elicitación de Requisitos</a:t>
            </a:r>
            <a:endParaRPr sz="1400" b="0" i="0" u="none" strike="noStrike" cap="none">
              <a:solidFill>
                <a:srgbClr val="000000"/>
              </a:solidFill>
              <a:latin typeface="Arial"/>
              <a:ea typeface="Arial"/>
              <a:cs typeface="Arial"/>
              <a:sym typeface="Arial"/>
            </a:endParaRPr>
          </a:p>
        </p:txBody>
      </p:sp>
      <p:sp>
        <p:nvSpPr>
          <p:cNvPr id="144" name="Google Shape;144;p25"/>
          <p:cNvSpPr/>
          <p:nvPr/>
        </p:nvSpPr>
        <p:spPr>
          <a:xfrm>
            <a:off x="9248775" y="2852738"/>
            <a:ext cx="2925763" cy="1047750"/>
          </a:xfrm>
          <a:prstGeom prst="rect">
            <a:avLst/>
          </a:prstGeom>
          <a:no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145" name="Google Shape;145;p25"/>
          <p:cNvSpPr/>
          <p:nvPr/>
        </p:nvSpPr>
        <p:spPr>
          <a:xfrm>
            <a:off x="5951538" y="6508750"/>
            <a:ext cx="2162175" cy="304800"/>
          </a:xfrm>
          <a:prstGeom prst="rect">
            <a:avLst/>
          </a:prstGeom>
          <a:no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146" name="Google Shape;146;p25"/>
          <p:cNvSpPr/>
          <p:nvPr/>
        </p:nvSpPr>
        <p:spPr>
          <a:xfrm>
            <a:off x="919956" y="1661319"/>
            <a:ext cx="9791700" cy="4478338"/>
          </a:xfrm>
          <a:prstGeom prst="rect">
            <a:avLst/>
          </a:prstGeom>
          <a:noFill/>
          <a:ln>
            <a:noFill/>
          </a:ln>
        </p:spPr>
        <p:txBody>
          <a:bodyPr spcFirstLastPara="1" wrap="square" lIns="90000" tIns="45000" rIns="90000" bIns="45000" anchor="t" anchorCtr="0">
            <a:noAutofit/>
          </a:bodyPr>
          <a:lstStyle/>
          <a:p>
            <a:pPr marL="342900" marR="0" lvl="0" indent="-342900" algn="just" rtl="0">
              <a:lnSpc>
                <a:spcPct val="100000"/>
              </a:lnSpc>
              <a:spcBef>
                <a:spcPts val="0"/>
              </a:spcBef>
              <a:spcAft>
                <a:spcPts val="0"/>
              </a:spcAft>
              <a:buClr>
                <a:srgbClr val="C00000"/>
              </a:buClr>
              <a:buSzPts val="2400"/>
              <a:buFont typeface="Noto Sans Symbols"/>
              <a:buChar char="❖"/>
            </a:pPr>
            <a:r>
              <a:rPr lang="es-AR" sz="2400" b="0" i="0" u="none" strike="noStrike" cap="none" dirty="0">
                <a:solidFill>
                  <a:srgbClr val="262626"/>
                </a:solidFill>
                <a:latin typeface="Calibri"/>
                <a:ea typeface="Calibri"/>
                <a:cs typeface="Calibri"/>
                <a:sym typeface="Calibri"/>
              </a:rPr>
              <a:t>Es el proceso de adquirir (“</a:t>
            </a:r>
            <a:r>
              <a:rPr lang="es-AR" sz="2400" b="0" i="0" u="none" strike="noStrike" cap="none" dirty="0" err="1">
                <a:solidFill>
                  <a:srgbClr val="262626"/>
                </a:solidFill>
                <a:latin typeface="Calibri"/>
                <a:ea typeface="Calibri"/>
                <a:cs typeface="Calibri"/>
                <a:sym typeface="Calibri"/>
              </a:rPr>
              <a:t>eliciting</a:t>
            </a:r>
            <a:r>
              <a:rPr lang="es-AR" sz="2400" b="0" i="0" u="none" strike="noStrike" cap="none" dirty="0">
                <a:solidFill>
                  <a:srgbClr val="262626"/>
                </a:solidFill>
                <a:latin typeface="Calibri"/>
                <a:ea typeface="Calibri"/>
                <a:cs typeface="Calibri"/>
                <a:sym typeface="Calibri"/>
              </a:rPr>
              <a:t>”) [sonsacar] todo el conocimiento relevante necesario para producir un modelo de los requerimientos de un dominio de problema</a:t>
            </a:r>
            <a:endParaRPr sz="1400" b="0" i="0" u="none" strike="noStrike" cap="none" dirty="0">
              <a:solidFill>
                <a:srgbClr val="000000"/>
              </a:solidFill>
              <a:latin typeface="Arial"/>
              <a:ea typeface="Arial"/>
              <a:cs typeface="Arial"/>
              <a:sym typeface="Arial"/>
            </a:endParaRPr>
          </a:p>
          <a:p>
            <a:pPr marL="342900" marR="0" lvl="0" indent="-190500" algn="just" rtl="0">
              <a:lnSpc>
                <a:spcPct val="100000"/>
              </a:lnSpc>
              <a:spcBef>
                <a:spcPts val="0"/>
              </a:spcBef>
              <a:spcAft>
                <a:spcPts val="0"/>
              </a:spcAft>
              <a:buClr>
                <a:srgbClr val="C00000"/>
              </a:buClr>
              <a:buSzPts val="2400"/>
              <a:buFont typeface="Noto Sans Symbols"/>
              <a:buNone/>
            </a:pPr>
            <a:endParaRPr sz="2400" b="0" i="0" u="none" strike="noStrike" cap="none" dirty="0">
              <a:solidFill>
                <a:srgbClr val="262626"/>
              </a:solidFill>
              <a:latin typeface="Calibri"/>
              <a:ea typeface="Calibri"/>
              <a:cs typeface="Calibri"/>
              <a:sym typeface="Calibri"/>
            </a:endParaRPr>
          </a:p>
          <a:p>
            <a:pPr marL="342900" marR="0" lvl="0" indent="-342900" algn="l" rtl="0">
              <a:lnSpc>
                <a:spcPct val="100000"/>
              </a:lnSpc>
              <a:spcBef>
                <a:spcPts val="0"/>
              </a:spcBef>
              <a:spcAft>
                <a:spcPts val="0"/>
              </a:spcAft>
              <a:buClr>
                <a:srgbClr val="C00000"/>
              </a:buClr>
              <a:buSzPts val="2400"/>
              <a:buFont typeface="Noto Sans Symbols"/>
              <a:buChar char="❖"/>
            </a:pPr>
            <a:r>
              <a:rPr lang="es-AR" sz="2400" b="1" i="0" u="sng" strike="noStrike" cap="none" dirty="0">
                <a:solidFill>
                  <a:srgbClr val="262626"/>
                </a:solidFill>
                <a:latin typeface="Calibri"/>
                <a:ea typeface="Calibri"/>
                <a:cs typeface="Calibri"/>
                <a:sym typeface="Calibri"/>
              </a:rPr>
              <a:t>Objetivos:</a:t>
            </a:r>
            <a:endParaRPr sz="1400" b="0" i="0" u="none" strike="noStrike" cap="none" dirty="0">
              <a:solidFill>
                <a:srgbClr val="000000"/>
              </a:solidFill>
              <a:latin typeface="Arial"/>
              <a:ea typeface="Arial"/>
              <a:cs typeface="Arial"/>
              <a:sym typeface="Arial"/>
            </a:endParaRPr>
          </a:p>
          <a:p>
            <a:pPr marL="347662" marR="0" lvl="1" indent="-342900" algn="just" rtl="0">
              <a:lnSpc>
                <a:spcPct val="100000"/>
              </a:lnSpc>
              <a:spcBef>
                <a:spcPts val="0"/>
              </a:spcBef>
              <a:spcAft>
                <a:spcPts val="0"/>
              </a:spcAft>
              <a:buClr>
                <a:srgbClr val="262626"/>
              </a:buClr>
              <a:buSzPts val="2400"/>
              <a:buFont typeface="Noto Sans Symbols"/>
              <a:buChar char="⮚"/>
            </a:pPr>
            <a:r>
              <a:rPr lang="es-AR" sz="2400" b="0" i="0" u="none" strike="noStrike" cap="none" dirty="0">
                <a:solidFill>
                  <a:srgbClr val="262626"/>
                </a:solidFill>
                <a:latin typeface="Calibri"/>
                <a:ea typeface="Calibri"/>
                <a:cs typeface="Calibri"/>
                <a:sym typeface="Calibri"/>
              </a:rPr>
              <a:t>Conocer el dominio del problema para poder comunicarse con clientes y usuarios y entender sus necesidades.</a:t>
            </a:r>
            <a:endParaRPr sz="1400" b="0" i="0" u="none" strike="noStrike" cap="none" dirty="0">
              <a:solidFill>
                <a:srgbClr val="000000"/>
              </a:solidFill>
              <a:latin typeface="Arial"/>
              <a:ea typeface="Arial"/>
              <a:cs typeface="Arial"/>
              <a:sym typeface="Arial"/>
            </a:endParaRPr>
          </a:p>
          <a:p>
            <a:pPr marL="347662" marR="0" lvl="1" indent="-342900" algn="just" rtl="0">
              <a:lnSpc>
                <a:spcPct val="100000"/>
              </a:lnSpc>
              <a:spcBef>
                <a:spcPts val="0"/>
              </a:spcBef>
              <a:spcAft>
                <a:spcPts val="0"/>
              </a:spcAft>
              <a:buClr>
                <a:srgbClr val="262626"/>
              </a:buClr>
              <a:buSzPts val="2400"/>
              <a:buFont typeface="Noto Sans Symbols"/>
              <a:buChar char="⮚"/>
            </a:pPr>
            <a:r>
              <a:rPr lang="es-AR" sz="2400" b="0" i="0" u="none" strike="noStrike" cap="none" dirty="0">
                <a:solidFill>
                  <a:srgbClr val="262626"/>
                </a:solidFill>
                <a:latin typeface="Calibri"/>
                <a:ea typeface="Calibri"/>
                <a:cs typeface="Calibri"/>
                <a:sym typeface="Calibri"/>
              </a:rPr>
              <a:t>Conocer el sistema actual (manual o informatizado).</a:t>
            </a:r>
            <a:endParaRPr sz="1400" b="0" i="0" u="none" strike="noStrike" cap="none" dirty="0">
              <a:solidFill>
                <a:srgbClr val="000000"/>
              </a:solidFill>
              <a:latin typeface="Arial"/>
              <a:ea typeface="Arial"/>
              <a:cs typeface="Arial"/>
              <a:sym typeface="Arial"/>
            </a:endParaRPr>
          </a:p>
          <a:p>
            <a:pPr marL="347662" marR="0" lvl="1" indent="-342900" algn="just" rtl="0">
              <a:lnSpc>
                <a:spcPct val="100000"/>
              </a:lnSpc>
              <a:spcBef>
                <a:spcPts val="0"/>
              </a:spcBef>
              <a:spcAft>
                <a:spcPts val="0"/>
              </a:spcAft>
              <a:buClr>
                <a:srgbClr val="262626"/>
              </a:buClr>
              <a:buSzPts val="2400"/>
              <a:buFont typeface="Noto Sans Symbols"/>
              <a:buChar char="⮚"/>
            </a:pPr>
            <a:r>
              <a:rPr lang="es-AR" sz="2400" b="0" i="0" u="none" strike="noStrike" cap="none" dirty="0">
                <a:solidFill>
                  <a:srgbClr val="262626"/>
                </a:solidFill>
                <a:latin typeface="Calibri"/>
                <a:ea typeface="Calibri"/>
                <a:cs typeface="Calibri"/>
                <a:sym typeface="Calibri"/>
              </a:rPr>
              <a:t>Identificar las necesidades, tanto explícitas como implícitas, de clientes y usuarios y sus expectativas sobre el sistema a desarrollar.</a:t>
            </a:r>
            <a:endParaRPr sz="1400" b="0" i="0" u="none" strike="noStrike" cap="none" dirty="0">
              <a:solidFill>
                <a:srgbClr val="000000"/>
              </a:solidFill>
              <a:latin typeface="Arial"/>
              <a:ea typeface="Arial"/>
              <a:cs typeface="Arial"/>
              <a:sym typeface="Arial"/>
            </a:endParaRPr>
          </a:p>
          <a:p>
            <a:pPr marL="90488" marR="0" lvl="0" indent="-90488" algn="l" rtl="0">
              <a:lnSpc>
                <a:spcPct val="100000"/>
              </a:lnSpc>
              <a:spcBef>
                <a:spcPts val="0"/>
              </a:spcBef>
              <a:spcAft>
                <a:spcPts val="0"/>
              </a:spcAft>
              <a:buClr>
                <a:srgbClr val="000000"/>
              </a:buClr>
              <a:buSzPts val="2400"/>
              <a:buFont typeface="Arial"/>
              <a:buNone/>
            </a:pPr>
            <a:endParaRPr sz="2400" b="0" i="0" u="none" strike="noStrike" cap="none" dirty="0">
              <a:solidFill>
                <a:srgbClr val="262626"/>
              </a:solidFill>
              <a:latin typeface="Calibri"/>
              <a:ea typeface="Calibri"/>
              <a:cs typeface="Calibri"/>
              <a:sym typeface="Calibri"/>
            </a:endParaRPr>
          </a:p>
        </p:txBody>
      </p:sp>
      <p:sp>
        <p:nvSpPr>
          <p:cNvPr id="147" name="Google Shape;147;p25"/>
          <p:cNvSpPr/>
          <p:nvPr/>
        </p:nvSpPr>
        <p:spPr>
          <a:xfrm>
            <a:off x="168275" y="6554788"/>
            <a:ext cx="2154238" cy="212725"/>
          </a:xfrm>
          <a:prstGeom prst="rect">
            <a:avLst/>
          </a:prstGeom>
          <a:noFill/>
          <a:ln>
            <a:noFill/>
          </a:ln>
        </p:spPr>
        <p:txBody>
          <a:bodyPr spcFirstLastPara="1" wrap="square" lIns="90000" tIns="45000" rIns="90000" bIns="45000" anchor="t" anchorCtr="0">
            <a:noAutofit/>
          </a:bodyPr>
          <a:lstStyle/>
          <a:p>
            <a:pPr marL="0" marR="0" lvl="0" indent="0" algn="l" rtl="0">
              <a:lnSpc>
                <a:spcPct val="100000"/>
              </a:lnSpc>
              <a:spcBef>
                <a:spcPts val="0"/>
              </a:spcBef>
              <a:spcAft>
                <a:spcPts val="0"/>
              </a:spcAft>
              <a:buClr>
                <a:srgbClr val="000000"/>
              </a:buClr>
              <a:buSzPts val="1400"/>
              <a:buFont typeface="Arial"/>
              <a:buNone/>
            </a:pPr>
            <a:r>
              <a:rPr lang="es-AR" sz="1400" b="0" i="0" u="none" strike="noStrike" cap="none">
                <a:solidFill>
                  <a:srgbClr val="8F8F8F"/>
                </a:solidFill>
                <a:latin typeface="Calibri"/>
                <a:ea typeface="Calibri"/>
                <a:cs typeface="Calibri"/>
                <a:sym typeface="Calibri"/>
              </a:rPr>
              <a:t>Ingenieria de Software II</a:t>
            </a:r>
            <a:endParaRPr sz="1400" b="0" i="0" u="none" strike="noStrike" cap="none">
              <a:solidFill>
                <a:srgbClr val="000000"/>
              </a:solidFill>
              <a:latin typeface="Arial"/>
              <a:ea typeface="Arial"/>
              <a:cs typeface="Arial"/>
              <a:sym typeface="Arial"/>
            </a:endParaRPr>
          </a:p>
        </p:txBody>
      </p:sp>
    </p:spTree>
  </p:cSld>
  <p:clrMapOvr>
    <a:masterClrMapping/>
  </p:clrMapOvr>
</p:sld>
</file>

<file path=ppt/theme/theme1.xml><?xml version="1.0" encoding="utf-8"?>
<a:theme xmlns:a="http://schemas.openxmlformats.org/drawingml/2006/main" name="Ing soft 2_Plantilla_2019">
  <a:themeElements>
    <a:clrScheme name="Personalizado 2">
      <a:dk1>
        <a:srgbClr val="000000"/>
      </a:dk1>
      <a:lt1>
        <a:srgbClr val="FFFFFF"/>
      </a:lt1>
      <a:dk2>
        <a:srgbClr val="C00000"/>
      </a:dk2>
      <a:lt2>
        <a:srgbClr val="E4E9EF"/>
      </a:lt2>
      <a:accent1>
        <a:srgbClr val="C00000"/>
      </a:accent1>
      <a:accent2>
        <a:srgbClr val="9C5252"/>
      </a:accent2>
      <a:accent3>
        <a:srgbClr val="E68422"/>
      </a:accent3>
      <a:accent4>
        <a:srgbClr val="846648"/>
      </a:accent4>
      <a:accent5>
        <a:srgbClr val="63891F"/>
      </a:accent5>
      <a:accent6>
        <a:srgbClr val="758085"/>
      </a:accent6>
      <a:hlink>
        <a:srgbClr val="3399FF"/>
      </a:hlink>
      <a:folHlink>
        <a:srgbClr val="B2B2B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Tema de Office">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57</TotalTime>
  <Words>4018</Words>
  <Application>Microsoft Office PowerPoint</Application>
  <PresentationFormat>Panorámica</PresentationFormat>
  <Paragraphs>615</Paragraphs>
  <Slides>64</Slides>
  <Notes>64</Notes>
  <HiddenSlides>0</HiddenSlides>
  <MMClips>0</MMClips>
  <ScaleCrop>false</ScaleCrop>
  <HeadingPairs>
    <vt:vector size="6" baseType="variant">
      <vt:variant>
        <vt:lpstr>Fuentes usadas</vt:lpstr>
      </vt:variant>
      <vt:variant>
        <vt:i4>4</vt:i4>
      </vt:variant>
      <vt:variant>
        <vt:lpstr>Tema</vt:lpstr>
      </vt:variant>
      <vt:variant>
        <vt:i4>1</vt:i4>
      </vt:variant>
      <vt:variant>
        <vt:lpstr>Títulos de diapositiva</vt:lpstr>
      </vt:variant>
      <vt:variant>
        <vt:i4>64</vt:i4>
      </vt:variant>
    </vt:vector>
  </HeadingPairs>
  <TitlesOfParts>
    <vt:vector size="69" baseType="lpstr">
      <vt:lpstr>Arial</vt:lpstr>
      <vt:lpstr>Calibri</vt:lpstr>
      <vt:lpstr>Noto Sans Symbols</vt:lpstr>
      <vt:lpstr>Times New Roman</vt:lpstr>
      <vt:lpstr>Ing soft 2_Plantilla_2019</vt:lpstr>
      <vt:lpstr>INGENIERIA DE SOFTWARE II 2024</vt:lpstr>
      <vt:lpstr>Presentación de PowerPoint</vt:lpstr>
      <vt:lpstr>Presentación de PowerPoint</vt:lpstr>
      <vt:lpstr>Presentación de PowerPoint</vt:lpstr>
      <vt:lpstr>Presentación de PowerPoint</vt:lpstr>
      <vt:lpstr>Presentación de PowerPoint</vt:lpstr>
      <vt:lpstr>Comunicación</vt:lpstr>
      <vt:lpstr>Elicitación de Requisitos </vt:lpstr>
      <vt:lpstr>Presentación de PowerPoint</vt:lpstr>
      <vt:lpstr>Presentación de PowerPoint</vt:lpstr>
      <vt:lpstr>Observación del ambiente de trabajo</vt:lpstr>
      <vt:lpstr>Presentación de PowerPoint</vt:lpstr>
      <vt:lpstr>Presentación de PowerPoint</vt:lpstr>
      <vt:lpstr>Presentación de PowerPoint</vt:lpstr>
      <vt:lpstr>Presentación de PowerPoint</vt:lpstr>
      <vt:lpstr>Entrevistas</vt:lpstr>
      <vt:lpstr>Organización de una entrevista </vt:lpstr>
      <vt:lpstr>Presentación de PowerPoint</vt:lpstr>
      <vt:lpstr>Presentación de PowerPoint</vt:lpstr>
      <vt:lpstr>Presentación de PowerPoint</vt:lpstr>
      <vt:lpstr>Presentación de PowerPoint</vt:lpstr>
      <vt:lpstr>Requerimientos</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Comunicación del proyecto</vt:lpstr>
      <vt:lpstr>Comunicación</vt:lpstr>
      <vt:lpstr>Comunicación</vt:lpstr>
      <vt:lpstr>Comunicación - Consejos</vt:lpstr>
      <vt:lpstr>Comunicación - Consejos</vt:lpstr>
      <vt:lpstr>Comunicación - Consejos</vt:lpstr>
      <vt:lpstr>Comunicación - Consejos</vt:lpstr>
      <vt:lpstr>Comunicación</vt:lpstr>
      <vt:lpstr>Algunos tips más en general para el ppt que se pide</vt:lpstr>
      <vt:lpstr>Video tipo elevator pitch</vt:lpstr>
      <vt:lpstr>Comunicación</vt:lpstr>
      <vt:lpstr>Comunicación</vt:lpstr>
      <vt:lpstr>Comunicación</vt:lpstr>
      <vt:lpstr>Comunicación</vt:lpstr>
      <vt:lpstr>Algunos tips más para el video</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INGENIERIA DE SOFTWARE II</dc:title>
  <dc:creator>admin1</dc:creator>
  <cp:lastModifiedBy>Alejandro Héctor González- UNLP</cp:lastModifiedBy>
  <cp:revision>6</cp:revision>
  <dcterms:modified xsi:type="dcterms:W3CDTF">2024-02-19T19:53:47Z</dcterms:modified>
</cp:coreProperties>
</file>